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10"/>
    <p:restoredTop sz="94648"/>
  </p:normalViewPr>
  <p:slideViewPr>
    <p:cSldViewPr snapToGrid="0">
      <p:cViewPr varScale="1">
        <p:scale>
          <a:sx n="142" d="100"/>
          <a:sy n="142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100797e0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100797e0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100797e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100797e0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100797e0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100797e0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100797e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100797e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100797e0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100797e0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100797e0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100797e0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100797e0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100797e0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100797e0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100797e0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100797e0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100797e0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100797e0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100797e0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100797e0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100797e0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maintenant , tu lis...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6000"/>
              <a:t>Une étagère</a:t>
            </a:r>
            <a:endParaRPr sz="6000"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463" y="15321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127200" y="10177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6000"/>
              <a:t>Un crayon</a:t>
            </a:r>
            <a:endParaRPr sz="6000"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4050" y="498325"/>
            <a:ext cx="4324799" cy="432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6000"/>
              <a:t>Un cahier</a:t>
            </a:r>
            <a:endParaRPr sz="6000"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198" y="783100"/>
            <a:ext cx="4980349" cy="36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200"/>
              <a:t>Une chaise</a:t>
            </a:r>
            <a:endParaRPr sz="720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350" y="204650"/>
            <a:ext cx="5398600" cy="404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200"/>
              <a:t>Des ciseaux</a:t>
            </a:r>
            <a:endParaRPr sz="720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975" y="329250"/>
            <a:ext cx="4066750" cy="40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6000"/>
              <a:t>Une feuille de papier</a:t>
            </a:r>
            <a:endParaRPr sz="600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98" y="516102"/>
            <a:ext cx="3765325" cy="423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9600"/>
              <a:t>Un bureau</a:t>
            </a:r>
            <a:endParaRPr sz="960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050" y="1103450"/>
            <a:ext cx="3568400" cy="35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200"/>
              <a:t>Un tableau</a:t>
            </a:r>
            <a:endParaRPr sz="7200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675" y="649600"/>
            <a:ext cx="4216326" cy="35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6000"/>
              <a:t>Un taille- crayon</a:t>
            </a:r>
            <a:endParaRPr sz="600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738" y="133111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/>
              <a:t>Un ordinateur</a:t>
            </a:r>
            <a:endParaRPr sz="4800"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238" y="503813"/>
            <a:ext cx="3629025" cy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200"/>
              <a:t>Une règle</a:t>
            </a:r>
            <a:endParaRPr sz="7200"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3500" y="538853"/>
            <a:ext cx="4418801" cy="3874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</Words>
  <Application>Microsoft Macintosh PowerPoint</Application>
  <PresentationFormat>On-screen Show (16:9)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Dark</vt:lpstr>
      <vt:lpstr>maintenant , tu lis...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maintenant , tu lis...</dc:title>
  <cp:lastModifiedBy>Microsoft Office User</cp:lastModifiedBy>
  <cp:revision>7</cp:revision>
  <dcterms:modified xsi:type="dcterms:W3CDTF">2018-09-11T18:15:42Z</dcterms:modified>
</cp:coreProperties>
</file>