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4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9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85FA-0498-4732-8683-D277F44F8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>
                <a:solidFill>
                  <a:schemeClr val="accent4"/>
                </a:solidFill>
              </a:rPr>
              <a:t>Mes</a:t>
            </a:r>
            <a:r>
              <a:rPr lang="en-CA" dirty="0">
                <a:solidFill>
                  <a:schemeClr val="accent4"/>
                </a:solidFill>
              </a:rPr>
              <a:t>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AA8AB-7407-4DA1-B37A-54BF98951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>
                <a:solidFill>
                  <a:schemeClr val="accent4"/>
                </a:solidFill>
              </a:rPr>
              <a:t>Pour la Francophonie</a:t>
            </a:r>
            <a:endParaRPr lang="en-CA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1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2515BF-268C-4948-8FF3-8615856B20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E61F31-0530-46F4-B08D-3B418E749B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4A66FE-6096-4908-8E2D-A0366AF81A8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410EE9-7A22-4FA0-895C-19437C6A7C5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group of people walking down a dirt road&#10;&#10;Description generated with very high confidence">
            <a:extLst>
              <a:ext uri="{FF2B5EF4-FFF2-40B4-BE49-F238E27FC236}">
                <a16:creationId xmlns:a16="http://schemas.microsoft.com/office/drawing/2014/main" id="{087933EE-CD56-4331-8F0C-B7E62E929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58A641-033C-47E0-917B-832C81B1AD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1FF239-4817-4B17-802D-369CAA5693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48548" y="5067369"/>
            <a:ext cx="0" cy="1130223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2D4492-76F0-43D1-BE59-4F4CC127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075836"/>
            <a:ext cx="6724311" cy="1120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La </a:t>
            </a:r>
            <a:r>
              <a:rPr lang="en-US" dirty="0" err="1">
                <a:solidFill>
                  <a:srgbClr val="FFFFFE"/>
                </a:solidFill>
              </a:rPr>
              <a:t>danse</a:t>
            </a:r>
            <a:r>
              <a:rPr lang="en-US" dirty="0">
                <a:solidFill>
                  <a:srgbClr val="FFFFFE"/>
                </a:solidFill>
              </a:rPr>
              <a:t> du </a:t>
            </a:r>
            <a:r>
              <a:rPr lang="en-US" dirty="0" err="1">
                <a:solidFill>
                  <a:srgbClr val="FFFFFE"/>
                </a:solidFill>
              </a:rPr>
              <a:t>Toka</a:t>
            </a: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0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CE7F-A0A9-45CC-8A82-9BAD3AC4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Vanuatu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8813E-3C05-4F14-AFF4-BBE03348B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dirty="0"/>
              <a:t>Où </a:t>
            </a:r>
            <a:r>
              <a:rPr lang="en-CA" sz="4000" dirty="0" err="1"/>
              <a:t>est-ce</a:t>
            </a:r>
            <a:r>
              <a:rPr lang="en-CA" sz="4000" dirty="0"/>
              <a:t> </a:t>
            </a:r>
            <a:r>
              <a:rPr lang="en-CA" sz="4000" dirty="0" err="1"/>
              <a:t>qu’on</a:t>
            </a:r>
            <a:r>
              <a:rPr lang="en-CA" sz="4000" dirty="0"/>
              <a:t> </a:t>
            </a:r>
            <a:r>
              <a:rPr lang="en-CA" sz="4000" dirty="0" err="1"/>
              <a:t>peut</a:t>
            </a:r>
            <a:r>
              <a:rPr lang="en-CA" sz="4000" dirty="0"/>
              <a:t> </a:t>
            </a:r>
            <a:r>
              <a:rPr lang="en-CA" sz="4000" dirty="0" err="1"/>
              <a:t>voir</a:t>
            </a:r>
            <a:r>
              <a:rPr lang="en-CA" sz="4000" dirty="0"/>
              <a:t> la </a:t>
            </a:r>
            <a:r>
              <a:rPr lang="en-CA" sz="4000" dirty="0" err="1"/>
              <a:t>danse</a:t>
            </a:r>
            <a:r>
              <a:rPr lang="en-CA" sz="4000" dirty="0"/>
              <a:t> du </a:t>
            </a:r>
            <a:r>
              <a:rPr lang="en-CA" sz="4000" dirty="0" err="1"/>
              <a:t>Toka</a:t>
            </a:r>
            <a:r>
              <a:rPr lang="en-CA" sz="4000" dirty="0"/>
              <a:t>?</a:t>
            </a:r>
          </a:p>
          <a:p>
            <a:r>
              <a:rPr lang="fr-CA" sz="4000" dirty="0"/>
              <a:t>Sur l’île de Tanna, à Vanuatu.</a:t>
            </a:r>
            <a:endParaRPr lang="en-CA" sz="4000" dirty="0"/>
          </a:p>
          <a:p>
            <a:endParaRPr lang="fr-CA" sz="4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75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4510A-DB30-456D-9F45-F70101243F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E3E4AB-D495-4E09-86D0-3C3F1CD33C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D48945-BEE9-473E-9443-A1CE317E2D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8FB920-D5E3-4F09-967F-5DB75441A31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roup of colorful flowers&#10;&#10;Description generated with very high confidence">
            <a:extLst>
              <a:ext uri="{FF2B5EF4-FFF2-40B4-BE49-F238E27FC236}">
                <a16:creationId xmlns:a16="http://schemas.microsoft.com/office/drawing/2014/main" id="{EE13ED1B-D717-4896-91B7-887F9D42A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1" b="1541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058F3D-AE82-4E63-B8C1-1CCE39989E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4AA24-BE70-468C-9687-86AEE1D52A8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5828" y="798973"/>
            <a:ext cx="0" cy="105216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45A2016-3FEF-42E8-A4B4-92E8B1B8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717" y="804520"/>
            <a:ext cx="6718031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Vanuatu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C22E-4781-4A18-8E1C-C01712700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1717" y="2015733"/>
            <a:ext cx="67180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FFFFFE"/>
                </a:solidFill>
              </a:rPr>
              <a:t>Qui </a:t>
            </a:r>
            <a:r>
              <a:rPr lang="en-US" sz="3600" dirty="0" err="1">
                <a:solidFill>
                  <a:srgbClr val="FFFFFE"/>
                </a:solidFill>
              </a:rPr>
              <a:t>participe</a:t>
            </a:r>
            <a:r>
              <a:rPr lang="en-US" sz="3600" dirty="0">
                <a:solidFill>
                  <a:srgbClr val="FFFFFE"/>
                </a:solidFill>
              </a:rPr>
              <a:t> à </a:t>
            </a:r>
            <a:r>
              <a:rPr lang="en-US" sz="3600" dirty="0" err="1">
                <a:solidFill>
                  <a:srgbClr val="FFFFFE"/>
                </a:solidFill>
              </a:rPr>
              <a:t>cette</a:t>
            </a:r>
            <a:r>
              <a:rPr lang="en-US" sz="3600" dirty="0">
                <a:solidFill>
                  <a:srgbClr val="FFFFFE"/>
                </a:solidFill>
              </a:rPr>
              <a:t> </a:t>
            </a:r>
            <a:r>
              <a:rPr lang="en-US" sz="3600" dirty="0" err="1">
                <a:solidFill>
                  <a:srgbClr val="FFFFFE"/>
                </a:solidFill>
              </a:rPr>
              <a:t>danse</a:t>
            </a:r>
            <a:r>
              <a:rPr lang="en-US" sz="3600" dirty="0">
                <a:solidFill>
                  <a:srgbClr val="FFFFFE"/>
                </a:solidFill>
              </a:rPr>
              <a:t>?</a:t>
            </a:r>
          </a:p>
          <a:p>
            <a:r>
              <a:rPr lang="en-US" sz="3600" dirty="0">
                <a:solidFill>
                  <a:srgbClr val="FFFFFE"/>
                </a:solidFill>
              </a:rPr>
              <a:t>Les </a:t>
            </a:r>
            <a:r>
              <a:rPr lang="en-US" sz="3600" dirty="0" err="1">
                <a:solidFill>
                  <a:srgbClr val="FFFFFE"/>
                </a:solidFill>
              </a:rPr>
              <a:t>membres</a:t>
            </a:r>
            <a:r>
              <a:rPr lang="en-US" sz="3600" dirty="0">
                <a:solidFill>
                  <a:srgbClr val="FFFFFE"/>
                </a:solidFill>
              </a:rPr>
              <a:t> de </a:t>
            </a:r>
            <a:r>
              <a:rPr lang="en-US" sz="3600" dirty="0" err="1">
                <a:solidFill>
                  <a:srgbClr val="FFFFFE"/>
                </a:solidFill>
              </a:rPr>
              <a:t>deux</a:t>
            </a:r>
            <a:r>
              <a:rPr lang="en-US" sz="3600" dirty="0">
                <a:solidFill>
                  <a:srgbClr val="FFFFFE"/>
                </a:solidFill>
              </a:rPr>
              <a:t> </a:t>
            </a:r>
            <a:r>
              <a:rPr lang="en-US" sz="3600" dirty="0" err="1">
                <a:solidFill>
                  <a:srgbClr val="FFFFFE"/>
                </a:solidFill>
              </a:rPr>
              <a:t>tribus</a:t>
            </a:r>
            <a:r>
              <a:rPr lang="en-US" sz="3600" dirty="0">
                <a:solidFill>
                  <a:srgbClr val="FFFFFE"/>
                </a:solidFill>
              </a:rPr>
              <a:t> </a:t>
            </a:r>
            <a:r>
              <a:rPr lang="en-US" sz="3600" dirty="0" err="1">
                <a:solidFill>
                  <a:srgbClr val="FFFFFE"/>
                </a:solidFill>
              </a:rPr>
              <a:t>différentes</a:t>
            </a:r>
            <a:endParaRPr lang="en-US" sz="36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6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9FCF8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3B91C5-7614-4B62-AE65-FD2C0710D4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60" r="947" b="9884"/>
          <a:stretch/>
        </p:blipFill>
        <p:spPr>
          <a:xfrm>
            <a:off x="6736976" y="2017713"/>
            <a:ext cx="4154802" cy="3092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B8C69-7349-4B5A-AD66-AC7F555C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Vanuatu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234C0-09DD-46A6-8E3A-7305845710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r-CA" sz="3600" dirty="0"/>
              <a:t>Quels événements ont lieu ce jour?</a:t>
            </a:r>
          </a:p>
          <a:p>
            <a:r>
              <a:rPr lang="fr-CA" sz="3600" dirty="0"/>
              <a:t>On mange le plat national et on partage une boisson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769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C5A1-3A1B-461E-AB02-6AD5C324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Vanuatu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0BEDA-4127-4E04-809F-7BDF568F9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4000" dirty="0"/>
              <a:t>Comment s’appelle la boisson qu’on partage?</a:t>
            </a:r>
          </a:p>
          <a:p>
            <a:r>
              <a:rPr lang="fr-CA" sz="4000" dirty="0"/>
              <a:t>Le kava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02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85A0-D497-4BAE-A1A0-EE164D7A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Vanuatu</a:t>
            </a:r>
            <a:r>
              <a:rPr lang="fr-CA" dirty="0"/>
              <a:t>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66021-0FEB-4974-B870-23E0D8CC5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Qu’est-ce qu’on célèbre les deux villages?</a:t>
            </a:r>
          </a:p>
          <a:p>
            <a:r>
              <a:rPr lang="fr-CA" sz="4000" dirty="0"/>
              <a:t>La paix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8698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D142-54DC-40B8-9756-F335DD27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7030A0"/>
                </a:solidFill>
              </a:rPr>
              <a:t>Vanuatu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0DFF-E496-4386-B164-B1E5AD1CC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dirty="0"/>
              <a:t>Où se </a:t>
            </a:r>
            <a:r>
              <a:rPr lang="en-CA" sz="4000" dirty="0" err="1"/>
              <a:t>trouve</a:t>
            </a:r>
            <a:r>
              <a:rPr lang="en-CA" sz="4000" dirty="0"/>
              <a:t> Vanuatu?</a:t>
            </a:r>
          </a:p>
          <a:p>
            <a:r>
              <a:rPr lang="fr-CA" sz="4000" dirty="0"/>
              <a:t>En Océanie </a:t>
            </a:r>
            <a:endParaRPr lang="en-CA" sz="4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01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64E3-6940-48B7-98C5-B17F6EBF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 </a:t>
            </a:r>
            <a:r>
              <a:rPr lang="en-CA" dirty="0" err="1"/>
              <a:t>Bourkina</a:t>
            </a:r>
            <a:r>
              <a:rPr lang="en-CA" dirty="0"/>
              <a:t> Faso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DB5930-46DF-4B2F-97B4-7FDD31DF8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054" y="1853753"/>
            <a:ext cx="2734109" cy="4034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FCE2B-85AB-407B-8694-0DC8AE045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4" y="2355273"/>
            <a:ext cx="3048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ABCB1-3846-4F11-877A-CC4446CE4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267" y="651163"/>
            <a:ext cx="33337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0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8E64-581D-4539-8C08-9D46FD5A3D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03411" y="804863"/>
            <a:ext cx="12595412" cy="1049338"/>
          </a:xfrm>
        </p:spPr>
        <p:txBody>
          <a:bodyPr>
            <a:noAutofit/>
          </a:bodyPr>
          <a:lstStyle/>
          <a:p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2AC75-8E12-4D3F-BCB5-216EA452FF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6825" y="1854201"/>
            <a:ext cx="11385176" cy="361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000" dirty="0"/>
              <a:t>Où est-ce qu’on célèbre la fête des masques?</a:t>
            </a:r>
            <a:br>
              <a:rPr lang="fr-CA" sz="4000" dirty="0"/>
            </a:br>
            <a:endParaRPr lang="en-CA" sz="4000" dirty="0"/>
          </a:p>
          <a:p>
            <a:pPr marL="0" indent="0">
              <a:buNone/>
            </a:pPr>
            <a:r>
              <a:rPr lang="fr-CA" sz="4000" dirty="0"/>
              <a:t>Au </a:t>
            </a:r>
            <a:r>
              <a:rPr lang="fr-CA" sz="4000" dirty="0" err="1"/>
              <a:t>Bourkina</a:t>
            </a:r>
            <a:r>
              <a:rPr lang="fr-CA" sz="4000" dirty="0"/>
              <a:t> Faso.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5994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22752-3CD1-4AC9-8A13-401B2851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Le </a:t>
            </a:r>
            <a:r>
              <a:rPr lang="fr-CA" dirty="0" err="1">
                <a:solidFill>
                  <a:srgbClr val="00B050"/>
                </a:solidFill>
              </a:rPr>
              <a:t>Bourkina</a:t>
            </a:r>
            <a:r>
              <a:rPr lang="fr-CA" dirty="0">
                <a:solidFill>
                  <a:srgbClr val="00B050"/>
                </a:solidFill>
              </a:rPr>
              <a:t> Faso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783898-25C6-4F87-AD25-94C6CF8E7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Quand est-ce que les fêtes des masques ont lieu?</a:t>
            </a:r>
          </a:p>
          <a:p>
            <a:r>
              <a:rPr lang="fr-CA" sz="4000" dirty="0"/>
              <a:t>Chaque année en avril. </a:t>
            </a:r>
          </a:p>
          <a:p>
            <a:endParaRPr lang="fr-CA" sz="4000" dirty="0"/>
          </a:p>
          <a:p>
            <a:pPr marL="0" indent="0">
              <a:buNone/>
            </a:pP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5523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A735-7ED1-46C9-890C-C39BEDB7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Le </a:t>
            </a:r>
            <a:r>
              <a:rPr lang="fr-CA" dirty="0" err="1">
                <a:solidFill>
                  <a:srgbClr val="00B050"/>
                </a:solidFill>
              </a:rPr>
              <a:t>Bourkina</a:t>
            </a:r>
            <a:r>
              <a:rPr lang="fr-CA" dirty="0">
                <a:solidFill>
                  <a:srgbClr val="00B050"/>
                </a:solidFill>
              </a:rPr>
              <a:t> Faso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DAC2-F8D1-46D6-981A-3084F64A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4000" dirty="0"/>
              <a:t>Quelles activités on fait dans cette cérémonie?</a:t>
            </a:r>
          </a:p>
          <a:p>
            <a:r>
              <a:rPr lang="fr-FR" sz="4000" dirty="0"/>
              <a:t>On fait de la musique, de la danse, de la peinture et de la sculpture.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21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B7A0-D2DC-41D6-BA89-DCA2D194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050"/>
                </a:solidFill>
              </a:rPr>
              <a:t>Le </a:t>
            </a:r>
            <a:r>
              <a:rPr lang="en-CA" dirty="0" err="1">
                <a:solidFill>
                  <a:srgbClr val="00B050"/>
                </a:solidFill>
              </a:rPr>
              <a:t>Bourkina</a:t>
            </a:r>
            <a:r>
              <a:rPr lang="en-CA" dirty="0">
                <a:solidFill>
                  <a:srgbClr val="00B050"/>
                </a:solidFill>
              </a:rPr>
              <a:t> Faso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98E1-607C-497A-8317-E8AAAB8B40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CA" sz="3600" dirty="0"/>
              <a:t>Comment s’appellent les citoyens du </a:t>
            </a:r>
            <a:r>
              <a:rPr lang="fr-CA" sz="3600" dirty="0" err="1"/>
              <a:t>Bourkina</a:t>
            </a:r>
            <a:r>
              <a:rPr lang="fr-CA" sz="3600" dirty="0"/>
              <a:t> Faso?</a:t>
            </a:r>
          </a:p>
          <a:p>
            <a:r>
              <a:rPr lang="fr-CA" sz="3600" dirty="0"/>
              <a:t>Les </a:t>
            </a:r>
            <a:r>
              <a:rPr lang="fr-CA" sz="3600" dirty="0" err="1"/>
              <a:t>Bourkinabés</a:t>
            </a:r>
            <a:endParaRPr lang="en-CA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90249-150E-45C3-8A99-FE3FABDCA5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4775" y="2203230"/>
            <a:ext cx="4603750" cy="30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58C4-FC4A-42C6-9402-B7672F1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Le </a:t>
            </a:r>
            <a:r>
              <a:rPr lang="fr-CA" dirty="0" err="1">
                <a:solidFill>
                  <a:srgbClr val="00B050"/>
                </a:solidFill>
              </a:rPr>
              <a:t>Bourkina</a:t>
            </a:r>
            <a:r>
              <a:rPr lang="fr-CA" dirty="0">
                <a:solidFill>
                  <a:srgbClr val="00B050"/>
                </a:solidFill>
              </a:rPr>
              <a:t> Faso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EE32-4BEA-411A-97AD-7282D68CA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4400" dirty="0"/>
              <a:t>Qui préparent les beaux masques pour la cérémonie?</a:t>
            </a:r>
          </a:p>
          <a:p>
            <a:r>
              <a:rPr lang="fr-CA" sz="4400" dirty="0"/>
              <a:t>Les agriculteurs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80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9C11-A981-4486-BCB3-A581F624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Le </a:t>
            </a:r>
            <a:r>
              <a:rPr lang="fr-CA" dirty="0" err="1">
                <a:solidFill>
                  <a:srgbClr val="00B050"/>
                </a:solidFill>
              </a:rPr>
              <a:t>Bourkina</a:t>
            </a:r>
            <a:r>
              <a:rPr lang="fr-CA" dirty="0">
                <a:solidFill>
                  <a:srgbClr val="00B050"/>
                </a:solidFill>
              </a:rPr>
              <a:t> Faso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7D655-1A4C-47CF-A305-86E68A4C8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dirty="0"/>
              <a:t>Où se </a:t>
            </a:r>
            <a:r>
              <a:rPr lang="en-CA" sz="4000" dirty="0" err="1"/>
              <a:t>trouve</a:t>
            </a:r>
            <a:r>
              <a:rPr lang="en-CA" sz="4000" dirty="0"/>
              <a:t> le </a:t>
            </a:r>
            <a:r>
              <a:rPr lang="en-CA" sz="4000" dirty="0" err="1"/>
              <a:t>Bourkina</a:t>
            </a:r>
            <a:r>
              <a:rPr lang="en-CA" sz="4000" dirty="0"/>
              <a:t> Faso?</a:t>
            </a:r>
          </a:p>
          <a:p>
            <a:r>
              <a:rPr lang="fr-CA" sz="4000" dirty="0"/>
              <a:t>En Afrique</a:t>
            </a:r>
            <a:endParaRPr lang="en-CA" sz="4000" dirty="0"/>
          </a:p>
          <a:p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52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2515BF-268C-4948-8FF3-8615856B20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E61F31-0530-46F4-B08D-3B418E749B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4A66FE-6096-4908-8E2D-A0366AF81A8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410EE9-7A22-4FA0-895C-19437C6A7C5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4AB1A1-796C-4337-8CF8-3B2C8DBC3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4240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2D1DAE-DE62-4B46-8A5C-5A4C64B30E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97795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97A74F-3D89-43D7-87E5-9117870628C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9724" y="652528"/>
            <a:ext cx="0" cy="1615075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2C40D37-C24F-47AD-927F-BC6AD842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567" y="660995"/>
            <a:ext cx="3237512" cy="16071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rgbClr val="FFFFFE"/>
                </a:solidFill>
              </a:rPr>
              <a:t>       </a:t>
            </a:r>
            <a:r>
              <a:rPr lang="en-US" sz="6000" dirty="0">
                <a:solidFill>
                  <a:schemeClr val="bg1"/>
                </a:solidFill>
              </a:rPr>
              <a:t>Vanuatu</a:t>
            </a:r>
          </a:p>
        </p:txBody>
      </p:sp>
    </p:spTree>
    <p:extLst>
      <p:ext uri="{BB962C8B-B14F-4D97-AF65-F5344CB8AC3E}">
        <p14:creationId xmlns:p14="http://schemas.microsoft.com/office/powerpoint/2010/main" val="42838040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99</TotalTime>
  <Words>187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Palatino Linotype</vt:lpstr>
      <vt:lpstr>Gallery</vt:lpstr>
      <vt:lpstr>Mes questions</vt:lpstr>
      <vt:lpstr>Le Bourkina Faso</vt:lpstr>
      <vt:lpstr>PowerPoint Presentation</vt:lpstr>
      <vt:lpstr>Le Bourkina Faso</vt:lpstr>
      <vt:lpstr>Le Bourkina Faso</vt:lpstr>
      <vt:lpstr>Le Bourkina Faso</vt:lpstr>
      <vt:lpstr>Le Bourkina Faso</vt:lpstr>
      <vt:lpstr>Le Bourkina Faso</vt:lpstr>
      <vt:lpstr>       Vanuatu</vt:lpstr>
      <vt:lpstr>La danse du Toka</vt:lpstr>
      <vt:lpstr>Vanuatu</vt:lpstr>
      <vt:lpstr>Vanuatu</vt:lpstr>
      <vt:lpstr>Vanuatu</vt:lpstr>
      <vt:lpstr>Vanuatu</vt:lpstr>
      <vt:lpstr>Vanuatu </vt:lpstr>
      <vt:lpstr>Vanuatu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questions</dc:title>
  <dc:creator>Maria Kalogeropoulou</dc:creator>
  <cp:lastModifiedBy>Maria Kalogeropoulou</cp:lastModifiedBy>
  <cp:revision>18</cp:revision>
  <dcterms:created xsi:type="dcterms:W3CDTF">2017-10-12T16:48:35Z</dcterms:created>
  <dcterms:modified xsi:type="dcterms:W3CDTF">2017-12-18T18:47:16Z</dcterms:modified>
</cp:coreProperties>
</file>