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0EE1-8621-4C06-BCE7-5DF72A021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CAF4E-B691-41EB-8787-409FE0A54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F8F69-2FF8-4AE3-809C-BF4703A3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C4A-DB97-474B-833E-DEB9AA3CA605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C6E94-37CE-40EF-A7D2-59A4A941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EF37A-B386-4391-8963-A022CA47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13E3-7D88-4517-B693-7242029AF6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778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7D1E-F54A-458C-A546-ED4353E9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CC41D-5AF8-4511-A035-249996EDC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52866-CD12-4086-9646-F988BD1A6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C4A-DB97-474B-833E-DEB9AA3CA605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7601-AC53-4FF9-8878-6B99D935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2C7BF-A97F-423F-B4E4-631782E6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13E3-7D88-4517-B693-7242029AF6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062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857A6D-8669-413F-83CF-536117125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DBAB8-E0A7-497F-A6F1-75D603F68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4BEBA-2D8E-45CB-842E-D2225145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C4A-DB97-474B-833E-DEB9AA3CA605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32DDE-C15C-441A-8B93-8CBB65F52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26CC4-38DA-4320-85E1-E668E0E5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13E3-7D88-4517-B693-7242029AF6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535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BC07-3B25-41F4-AB23-963168E2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7CAFE-B0E5-478E-BC01-4F48D23F5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80734-ACB3-4907-A5DD-D7B6DBA1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C4A-DB97-474B-833E-DEB9AA3CA605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9A204-12C1-4334-897F-CE876A267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869C7-B860-47AE-9E5C-DFDF26E7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13E3-7D88-4517-B693-7242029AF6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292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C15A-2ED7-490B-BC71-61EE86B0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A52FA-02D6-4840-BDFA-B02093ABF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D612F-CCD0-40C6-9D02-75B24708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C4A-DB97-474B-833E-DEB9AA3CA605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7E98B-FED9-43BD-B4F8-AFFDD716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DCF5E-E34C-4ADC-8B1F-3B338EAA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13E3-7D88-4517-B693-7242029AF6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47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D311-9CB5-4303-9ED1-2498DA1E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8AE36-3FE0-4E83-B997-0DB4A4217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0873F-DF74-4BEB-BE96-E91E9B24F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FCF5B-BF41-4A6E-828A-8BC5F394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C4A-DB97-474B-833E-DEB9AA3CA605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87805-C8B8-4D64-AFD0-7161A812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F2851-15E3-4E94-B60C-9DD045DC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13E3-7D88-4517-B693-7242029AF6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422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29D6-0736-4A2E-9A11-62273A739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266E8-8739-4440-93EB-FFCE8C39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E3079-5918-43F6-9883-57FC96B1A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F52834-132C-46CD-99E1-DA123FD0F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C0C46-3E82-4B48-923D-E38FA1A18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C5B03-6FF4-43ED-9EC0-A2BD6032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C4A-DB97-474B-833E-DEB9AA3CA605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A25078-71C7-4BE8-9642-98D0429E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5E38D5-25CA-42B5-BBF4-5C4DFCE5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13E3-7D88-4517-B693-7242029AF6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68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BCE49-ED0A-45BC-8418-A34A408C9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5548A-3822-40EE-A359-728435C2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C4A-DB97-474B-833E-DEB9AA3CA605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005E1-554E-4E5C-BB5D-B73F9F11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015CF-B994-46F4-B3CE-D0A82062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13E3-7D88-4517-B693-7242029AF6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24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56559-7128-4846-8AE9-65E13EC1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C4A-DB97-474B-833E-DEB9AA3CA605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73FDC2-4C11-434B-9A83-438C720E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AAAA9-29D5-4298-A4BF-C0530B11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13E3-7D88-4517-B693-7242029AF6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247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8888-5F62-4C8D-8773-2276A993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38FF2-E934-4C9E-802B-DE983CD3F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52DCC-DD19-4129-8A06-F374E7D77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83E4A-DE4E-42A1-A4E7-0AEF9E2E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C4A-DB97-474B-833E-DEB9AA3CA605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3D442-56FA-4EAF-AE2F-945ED086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2679C-15CF-4A5B-A855-8028BDB2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13E3-7D88-4517-B693-7242029AF6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176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2EAB-6CAA-442D-A970-ED22C956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1A7AF-A65D-450C-9C1D-824C51015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E0E32-F068-45BB-A51D-C6EC25463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DEA02-6E0D-4221-84C2-A94BE2AF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C4A-DB97-474B-833E-DEB9AA3CA605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F25C4-156D-4E86-B638-3B1B12E5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FACC5-1F0D-49E3-83D4-F6CBCD5E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13E3-7D88-4517-B693-7242029AF6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967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AB6CB8-2410-4D30-90C8-12782D486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BE6EC-08C2-42E5-86F7-37361CF30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7698C-ED29-4303-A057-3B7E289B9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DC4A-DB97-474B-833E-DEB9AA3CA605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65B0E-801D-4C62-BCED-18C0CF005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663D-54DA-444D-A358-BEB60DC25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013E3-7D88-4517-B693-7242029AF6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9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6A5A-5EEF-47C9-9BF3-2FD901E8C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Mes questions de la francophonie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7009C-A079-418E-80F1-D13FC7E93A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081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A group of people in costumes&#10;&#10;Description generated with very high confidence">
            <a:extLst>
              <a:ext uri="{FF2B5EF4-FFF2-40B4-BE49-F238E27FC236}">
                <a16:creationId xmlns:a16="http://schemas.microsoft.com/office/drawing/2014/main" id="{BDBFF0CA-458E-4A0E-8B2C-106C3E617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08" r="9090" b="828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058F3D-AE82-4E63-B8C1-1CCE39989E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C4AA24-BE70-468C-9687-86AEE1D52A8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5828" y="798973"/>
            <a:ext cx="0" cy="105216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8C48D8-6DD6-4FF5-8EFF-C7D859C2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717" y="804520"/>
            <a:ext cx="6718031" cy="1049235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E"/>
                </a:solidFill>
              </a:rPr>
              <a:t>La Belgique</a:t>
            </a:r>
            <a:endParaRPr lang="en-CA">
              <a:solidFill>
                <a:srgbClr val="FFFFFE"/>
              </a:solidFill>
            </a:endParaRPr>
          </a:p>
        </p:txBody>
      </p:sp>
      <p:sp>
        <p:nvSpPr>
          <p:cNvPr id="23" name="Content Placeholder 8"/>
          <p:cNvSpPr>
            <a:spLocks noGrp="1"/>
          </p:cNvSpPr>
          <p:nvPr>
            <p:ph idx="1"/>
          </p:nvPr>
        </p:nvSpPr>
        <p:spPr>
          <a:xfrm>
            <a:off x="1401718" y="2015733"/>
            <a:ext cx="6034506" cy="40212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FFFFFE"/>
                </a:solidFill>
              </a:rPr>
              <a:t>Où se </a:t>
            </a:r>
            <a:r>
              <a:rPr lang="en-US" sz="3200" dirty="0" err="1">
                <a:solidFill>
                  <a:srgbClr val="FFFFFE"/>
                </a:solidFill>
              </a:rPr>
              <a:t>trouve</a:t>
            </a:r>
            <a:r>
              <a:rPr lang="en-US" sz="3200" dirty="0">
                <a:solidFill>
                  <a:srgbClr val="FFFFFE"/>
                </a:solidFill>
              </a:rPr>
              <a:t> le carnival de </a:t>
            </a:r>
            <a:r>
              <a:rPr lang="en-US" sz="3200" dirty="0" err="1">
                <a:solidFill>
                  <a:srgbClr val="FFFFFE"/>
                </a:solidFill>
              </a:rPr>
              <a:t>Binche</a:t>
            </a:r>
            <a:r>
              <a:rPr lang="en-US" sz="3200" dirty="0">
                <a:solidFill>
                  <a:srgbClr val="FFFFFE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>
                <a:solidFill>
                  <a:srgbClr val="FFFFFE"/>
                </a:solidFill>
              </a:rPr>
              <a:t>Qu’est-ce</a:t>
            </a:r>
            <a:r>
              <a:rPr lang="en-US" sz="3200" dirty="0">
                <a:solidFill>
                  <a:srgbClr val="FFFFFE"/>
                </a:solidFill>
              </a:rPr>
              <a:t> </a:t>
            </a:r>
            <a:r>
              <a:rPr lang="en-US" sz="3200" dirty="0" err="1">
                <a:solidFill>
                  <a:srgbClr val="FFFFFE"/>
                </a:solidFill>
              </a:rPr>
              <a:t>qu’on</a:t>
            </a:r>
            <a:r>
              <a:rPr lang="en-US" sz="3200" dirty="0">
                <a:solidFill>
                  <a:srgbClr val="FFFFFE"/>
                </a:solidFill>
              </a:rPr>
              <a:t> célèbre?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FFFFFE"/>
                </a:solidFill>
              </a:rPr>
              <a:t>Qui </a:t>
            </a:r>
            <a:r>
              <a:rPr lang="en-US" sz="3200" dirty="0" err="1">
                <a:solidFill>
                  <a:srgbClr val="FFFFFE"/>
                </a:solidFill>
              </a:rPr>
              <a:t>sont</a:t>
            </a:r>
            <a:r>
              <a:rPr lang="en-US" sz="3200" dirty="0">
                <a:solidFill>
                  <a:srgbClr val="FFFFFE"/>
                </a:solidFill>
              </a:rPr>
              <a:t> les “Gilles”?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>
                <a:solidFill>
                  <a:srgbClr val="FFFFFE"/>
                </a:solidFill>
              </a:rPr>
              <a:t>Qu’est-ce</a:t>
            </a:r>
            <a:r>
              <a:rPr lang="en-US" sz="3200" dirty="0">
                <a:solidFill>
                  <a:srgbClr val="FFFFFE"/>
                </a:solidFill>
              </a:rPr>
              <a:t> </a:t>
            </a:r>
            <a:r>
              <a:rPr lang="en-US" sz="3200" dirty="0" err="1">
                <a:solidFill>
                  <a:srgbClr val="FFFFFE"/>
                </a:solidFill>
              </a:rPr>
              <a:t>qu’ils</a:t>
            </a:r>
            <a:r>
              <a:rPr lang="en-US" sz="3200" dirty="0">
                <a:solidFill>
                  <a:srgbClr val="FFFFFE"/>
                </a:solidFill>
              </a:rPr>
              <a:t> portent?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FFFFFE"/>
                </a:solidFill>
              </a:rPr>
              <a:t>Où se </a:t>
            </a:r>
            <a:r>
              <a:rPr lang="en-US" sz="3200" dirty="0" err="1">
                <a:solidFill>
                  <a:srgbClr val="FFFFFE"/>
                </a:solidFill>
              </a:rPr>
              <a:t>trouve</a:t>
            </a:r>
            <a:r>
              <a:rPr lang="en-US" sz="3200" dirty="0">
                <a:solidFill>
                  <a:srgbClr val="FFFFFE"/>
                </a:solidFill>
              </a:rPr>
              <a:t> la </a:t>
            </a:r>
            <a:r>
              <a:rPr lang="en-US" sz="3200" dirty="0" err="1">
                <a:solidFill>
                  <a:srgbClr val="FFFFFE"/>
                </a:solidFill>
              </a:rPr>
              <a:t>Belgique</a:t>
            </a:r>
            <a:r>
              <a:rPr lang="en-US" sz="3200" dirty="0">
                <a:solidFill>
                  <a:srgbClr val="FFFFFE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FFFFFE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B3F783E-8F42-4D91-941F-25231087F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92" r="9090" b="22324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058F3D-AE82-4E63-B8C1-1CCE39989E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C4AA24-BE70-468C-9687-86AEE1D52A8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5828" y="798973"/>
            <a:ext cx="0" cy="105216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06782E6-D551-404A-BC71-8D153CA1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717" y="804520"/>
            <a:ext cx="6718031" cy="1049235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E"/>
                </a:solidFill>
              </a:rPr>
              <a:t>Le Canada</a:t>
            </a:r>
            <a:endParaRPr lang="en-CA">
              <a:solidFill>
                <a:srgbClr val="FFFFF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01717" y="2015733"/>
            <a:ext cx="6748370" cy="40212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FFFFFE"/>
                </a:solidFill>
              </a:rPr>
              <a:t>Quelle </a:t>
            </a:r>
            <a:r>
              <a:rPr lang="en-US" sz="3200" dirty="0" err="1">
                <a:solidFill>
                  <a:srgbClr val="FFFFFE"/>
                </a:solidFill>
              </a:rPr>
              <a:t>est</a:t>
            </a:r>
            <a:r>
              <a:rPr lang="en-US" sz="3200" dirty="0">
                <a:solidFill>
                  <a:srgbClr val="FFFFFE"/>
                </a:solidFill>
              </a:rPr>
              <a:t> la fête </a:t>
            </a:r>
            <a:r>
              <a:rPr lang="en-US" sz="3200" dirty="0" err="1">
                <a:solidFill>
                  <a:srgbClr val="FFFFFE"/>
                </a:solidFill>
              </a:rPr>
              <a:t>nationale</a:t>
            </a:r>
            <a:r>
              <a:rPr lang="en-US" sz="3200" dirty="0">
                <a:solidFill>
                  <a:srgbClr val="FFFFFE"/>
                </a:solidFill>
              </a:rPr>
              <a:t> du Québec?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>
                <a:solidFill>
                  <a:srgbClr val="FFFFFE"/>
                </a:solidFill>
              </a:rPr>
              <a:t>Qu’est-ce</a:t>
            </a:r>
            <a:r>
              <a:rPr lang="en-US" sz="3200" dirty="0">
                <a:solidFill>
                  <a:srgbClr val="FFFFFE"/>
                </a:solidFill>
              </a:rPr>
              <a:t> </a:t>
            </a:r>
            <a:r>
              <a:rPr lang="en-US" sz="3200" dirty="0" err="1">
                <a:solidFill>
                  <a:srgbClr val="FFFFFE"/>
                </a:solidFill>
              </a:rPr>
              <a:t>qu’on</a:t>
            </a:r>
            <a:r>
              <a:rPr lang="en-US" sz="3200" dirty="0">
                <a:solidFill>
                  <a:srgbClr val="FFFFFE"/>
                </a:solidFill>
              </a:rPr>
              <a:t> célèbre </a:t>
            </a:r>
            <a:r>
              <a:rPr lang="en-US" sz="3200" dirty="0" err="1">
                <a:solidFill>
                  <a:srgbClr val="FFFFFE"/>
                </a:solidFill>
              </a:rPr>
              <a:t>ce</a:t>
            </a:r>
            <a:r>
              <a:rPr lang="en-US" sz="3200" dirty="0">
                <a:solidFill>
                  <a:srgbClr val="FFFFFE"/>
                </a:solidFill>
              </a:rPr>
              <a:t> jour?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>
                <a:solidFill>
                  <a:srgbClr val="FFFFFE"/>
                </a:solidFill>
              </a:rPr>
              <a:t>Quels</a:t>
            </a:r>
            <a:r>
              <a:rPr lang="en-US" sz="3200" dirty="0">
                <a:solidFill>
                  <a:srgbClr val="FFFFFE"/>
                </a:solidFill>
              </a:rPr>
              <a:t> </a:t>
            </a:r>
            <a:r>
              <a:rPr lang="en-US" sz="3200" dirty="0" err="1">
                <a:solidFill>
                  <a:srgbClr val="FFFFFE"/>
                </a:solidFill>
              </a:rPr>
              <a:t>événements</a:t>
            </a:r>
            <a:r>
              <a:rPr lang="en-US" sz="3200" dirty="0">
                <a:solidFill>
                  <a:srgbClr val="FFFFFE"/>
                </a:solidFill>
              </a:rPr>
              <a:t> </a:t>
            </a:r>
            <a:r>
              <a:rPr lang="en-US" sz="3200" dirty="0" err="1">
                <a:solidFill>
                  <a:srgbClr val="FFFFFE"/>
                </a:solidFill>
              </a:rPr>
              <a:t>ont</a:t>
            </a:r>
            <a:r>
              <a:rPr lang="en-US" sz="3200" dirty="0">
                <a:solidFill>
                  <a:srgbClr val="FFFFFE"/>
                </a:solidFill>
              </a:rPr>
              <a:t> lieu </a:t>
            </a:r>
            <a:r>
              <a:rPr lang="en-US" sz="3200" dirty="0" err="1">
                <a:solidFill>
                  <a:srgbClr val="FFFFFE"/>
                </a:solidFill>
              </a:rPr>
              <a:t>ce</a:t>
            </a:r>
            <a:r>
              <a:rPr lang="en-US" sz="3200" dirty="0">
                <a:solidFill>
                  <a:srgbClr val="FFFFFE"/>
                </a:solidFill>
              </a:rPr>
              <a:t> jour?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6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CDABFF3-6503-47D2-A52D-096D02D67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5AA44-F065-4781-BEE7-BA8E7C4711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C32177-8746-4CFD-8590-5F71226814E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54783" y="798334"/>
            <a:ext cx="0" cy="1055421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F9E22CA-E474-48FF-A511-60784D10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734591" cy="1049235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FFFE"/>
                </a:solidFill>
              </a:rPr>
              <a:t>Le Canada</a:t>
            </a:r>
            <a:endParaRPr lang="en-CA" dirty="0">
              <a:solidFill>
                <a:srgbClr val="FFFFF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63421" y="2015733"/>
            <a:ext cx="6734591" cy="40212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600" dirty="0">
                <a:solidFill>
                  <a:srgbClr val="FFFFFE"/>
                </a:solidFill>
              </a:rPr>
              <a:t>Où se trouve le Québec?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600" dirty="0">
                <a:solidFill>
                  <a:srgbClr val="FFFFFE"/>
                </a:solidFill>
              </a:rPr>
              <a:t>Comment s’appellent les habitants du Québec?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600" dirty="0">
                <a:solidFill>
                  <a:srgbClr val="FFFFFE"/>
                </a:solidFill>
              </a:rPr>
              <a:t>Combien de provinces y a-t-il au Canada?</a:t>
            </a:r>
          </a:p>
          <a:p>
            <a:endParaRPr lang="en-US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2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2515BF-268C-4948-8FF3-8615856B20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FE61F31-0530-46F4-B08D-3B418E749B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4A66FE-6096-4908-8E2D-A0366AF81A8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410EE9-7A22-4FA0-895C-19437C6A7C5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3" descr="A picture containing tree, outdoor, ground, colorful&#10;&#10;Description generated with very high confidence">
            <a:extLst>
              <a:ext uri="{FF2B5EF4-FFF2-40B4-BE49-F238E27FC236}">
                <a16:creationId xmlns:a16="http://schemas.microsoft.com/office/drawing/2014/main" id="{A5E36F08-E672-4BE2-BD61-AB90EBB65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732" r="-1" b="1351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E87BCFF-4590-4519-A078-EE4817A272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07589"/>
            <a:ext cx="8295215" cy="14529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8D338A-B963-41D8-9326-4C848C3A79A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22461" y="5061521"/>
            <a:ext cx="0" cy="113440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DE156CC-9184-4E44-80BD-2A842C20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79" y="5070079"/>
            <a:ext cx="6737769" cy="11258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>
                <a:solidFill>
                  <a:srgbClr val="FFFFFE"/>
                </a:solidFill>
              </a:rPr>
              <a:t>Le Vientnam</a:t>
            </a:r>
          </a:p>
        </p:txBody>
      </p:sp>
    </p:spTree>
    <p:extLst>
      <p:ext uri="{BB962C8B-B14F-4D97-AF65-F5344CB8AC3E}">
        <p14:creationId xmlns:p14="http://schemas.microsoft.com/office/powerpoint/2010/main" val="174564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80F5-76F1-4E50-95B5-4E63562F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Vietnam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B569C-C2D9-4B02-A019-8260DA5C3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3200" dirty="0"/>
              <a:t>Où </a:t>
            </a:r>
            <a:r>
              <a:rPr lang="en-CA" sz="3200" dirty="0" err="1"/>
              <a:t>est-ce</a:t>
            </a:r>
            <a:r>
              <a:rPr lang="en-CA" sz="3200" dirty="0"/>
              <a:t> que la fête du </a:t>
            </a:r>
            <a:r>
              <a:rPr lang="en-CA" sz="3200" dirty="0" err="1"/>
              <a:t>Têt</a:t>
            </a:r>
            <a:r>
              <a:rPr lang="en-CA" sz="3200" dirty="0"/>
              <a:t> a lieu?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dirty="0"/>
              <a:t>Quand est-ce que le Nouvel An commence?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dirty="0"/>
              <a:t>Quelles activités ont lieu ce jour?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dirty="0"/>
              <a:t>Où se trouve le Vietnam?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dirty="0"/>
              <a:t>Comment s’appelle la fête du Nouvel An au Vietnam?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57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Mes questions de la francophonie</vt:lpstr>
      <vt:lpstr>La Belgique</vt:lpstr>
      <vt:lpstr>Le Canada</vt:lpstr>
      <vt:lpstr>Le Canada</vt:lpstr>
      <vt:lpstr>Le Vientnam</vt:lpstr>
      <vt:lpstr>Le Vietnam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 questions de la francophonie</dc:title>
  <dc:creator>Maria Kalogeropoulou</dc:creator>
  <cp:lastModifiedBy>Maria Kalogeropoulou</cp:lastModifiedBy>
  <cp:revision>1</cp:revision>
  <dcterms:created xsi:type="dcterms:W3CDTF">2017-12-18T18:45:00Z</dcterms:created>
  <dcterms:modified xsi:type="dcterms:W3CDTF">2017-12-18T18:46:45Z</dcterms:modified>
</cp:coreProperties>
</file>