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5304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92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22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22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565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30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Les aliments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La nourriture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000"/>
              <a:t>Dans la cuisine canadienne, il y a beaucoup de plats et d’aliments qui viennent d’autres pays ou d’autres cultures. </a:t>
            </a:r>
          </a:p>
          <a:p>
            <a:pPr lvl="0">
              <a:spcBef>
                <a:spcPts val="0"/>
              </a:spcBef>
              <a:buNone/>
            </a:pPr>
            <a:r>
              <a:rPr lang="en-GB" sz="3000"/>
              <a:t>Qui peut me donner un exemple d’un aliment ou d’un </a:t>
            </a:r>
            <a:r>
              <a:rPr lang="en-GB" sz="3000" b="1"/>
              <a:t>plat français </a:t>
            </a:r>
            <a:r>
              <a:rPr lang="en-GB" sz="3000"/>
              <a:t>qu’on mange au Canada?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La quiche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8850" y="1152475"/>
            <a:ext cx="6541599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Les crêpes                         la baguette                            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050" y="1543025"/>
            <a:ext cx="3094000" cy="293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9175" y="1152475"/>
            <a:ext cx="3023124" cy="417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200" dirty="0"/>
              <a:t>Au Canada, </a:t>
            </a:r>
            <a:r>
              <a:rPr lang="en-GB" sz="3200" dirty="0">
                <a:solidFill>
                  <a:schemeClr val="dk1"/>
                </a:solidFill>
                <a:highlight>
                  <a:srgbClr val="FFFFFF"/>
                </a:highlight>
              </a:rPr>
              <a:t>où </a:t>
            </a:r>
            <a:r>
              <a:rPr lang="en-GB" sz="3200" dirty="0" err="1">
                <a:solidFill>
                  <a:schemeClr val="dk1"/>
                </a:solidFill>
                <a:highlight>
                  <a:srgbClr val="FFFFFF"/>
                </a:highlight>
              </a:rPr>
              <a:t>est-ce</a:t>
            </a:r>
            <a:r>
              <a:rPr lang="en-GB" sz="32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3200" dirty="0" err="1">
                <a:solidFill>
                  <a:schemeClr val="dk1"/>
                </a:solidFill>
                <a:highlight>
                  <a:srgbClr val="FFFFFF"/>
                </a:highlight>
              </a:rPr>
              <a:t>qu’on</a:t>
            </a:r>
            <a:r>
              <a:rPr lang="en-GB" sz="3200" dirty="0">
                <a:solidFill>
                  <a:schemeClr val="dk1"/>
                </a:solidFill>
                <a:highlight>
                  <a:srgbClr val="FFFFFF"/>
                </a:highlight>
              </a:rPr>
              <a:t> </a:t>
            </a:r>
            <a:r>
              <a:rPr lang="en-GB" sz="3200" dirty="0" err="1">
                <a:solidFill>
                  <a:schemeClr val="dk1"/>
                </a:solidFill>
                <a:highlight>
                  <a:srgbClr val="FFFFFF"/>
                </a:highlight>
              </a:rPr>
              <a:t>achète</a:t>
            </a:r>
            <a:r>
              <a:rPr lang="en-GB" sz="3200" dirty="0">
                <a:solidFill>
                  <a:schemeClr val="dk1"/>
                </a:solidFill>
                <a:highlight>
                  <a:srgbClr val="FFFFFF"/>
                </a:highlight>
              </a:rPr>
              <a:t> les aliments</a:t>
            </a:r>
            <a:r>
              <a:rPr lang="en-GB" sz="3200" dirty="0" smtClean="0">
                <a:solidFill>
                  <a:schemeClr val="dk1"/>
                </a:solidFill>
                <a:highlight>
                  <a:srgbClr val="FFFFFF"/>
                </a:highlight>
              </a:rPr>
              <a:t>?</a:t>
            </a:r>
          </a:p>
          <a:p>
            <a:pPr lvl="0">
              <a:spcBef>
                <a:spcPts val="0"/>
              </a:spcBef>
              <a:buNone/>
            </a:pPr>
            <a:r>
              <a:rPr lang="en-GB" sz="3200" dirty="0" smtClean="0">
                <a:solidFill>
                  <a:schemeClr val="dk1"/>
                </a:solidFill>
                <a:highlight>
                  <a:srgbClr val="FFFFFF"/>
                </a:highlight>
              </a:rPr>
              <a:t>Au </a:t>
            </a:r>
            <a:r>
              <a:rPr lang="en-GB" sz="3200" dirty="0" err="1" smtClean="0">
                <a:solidFill>
                  <a:schemeClr val="dk1"/>
                </a:solidFill>
                <a:highlight>
                  <a:srgbClr val="FFFFFF"/>
                </a:highlight>
              </a:rPr>
              <a:t>supermarché</a:t>
            </a:r>
            <a:endParaRPr lang="en-GB" sz="32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3200" dirty="0" smtClean="0">
                <a:solidFill>
                  <a:schemeClr val="dk1"/>
                </a:solidFill>
                <a:highlight>
                  <a:srgbClr val="FFFFFF"/>
                </a:highlight>
              </a:rPr>
              <a:t>Au </a:t>
            </a:r>
            <a:r>
              <a:rPr lang="en-GB" sz="3200" dirty="0" err="1" smtClean="0">
                <a:solidFill>
                  <a:schemeClr val="dk1"/>
                </a:solidFill>
                <a:highlight>
                  <a:srgbClr val="FFFFFF"/>
                </a:highlight>
              </a:rPr>
              <a:t>marché</a:t>
            </a:r>
            <a:r>
              <a:rPr lang="en-GB" sz="3200" dirty="0" smtClean="0">
                <a:solidFill>
                  <a:schemeClr val="dk1"/>
                </a:solidFill>
                <a:highlight>
                  <a:srgbClr val="FFFFFF"/>
                </a:highlight>
              </a:rPr>
              <a:t> des </a:t>
            </a:r>
            <a:r>
              <a:rPr lang="en-GB" sz="3200" dirty="0" err="1" smtClean="0">
                <a:solidFill>
                  <a:schemeClr val="dk1"/>
                </a:solidFill>
                <a:highlight>
                  <a:srgbClr val="FFFFFF"/>
                </a:highlight>
              </a:rPr>
              <a:t>agriculteurs</a:t>
            </a:r>
            <a:endParaRPr lang="en-GB" sz="32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-GB" sz="3200" dirty="0" smtClean="0">
                <a:solidFill>
                  <a:schemeClr val="dk1"/>
                </a:solidFill>
                <a:highlight>
                  <a:srgbClr val="FFFFFF"/>
                </a:highlight>
              </a:rPr>
              <a:t>À </a:t>
            </a:r>
            <a:r>
              <a:rPr lang="en-GB" sz="3200" dirty="0" err="1" smtClean="0">
                <a:solidFill>
                  <a:schemeClr val="dk1"/>
                </a:solidFill>
                <a:highlight>
                  <a:srgbClr val="FFFFFF"/>
                </a:highlight>
              </a:rPr>
              <a:t>l’épicerie</a:t>
            </a:r>
            <a:endParaRPr lang="en-GB" sz="3200" dirty="0" smtClean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lang="en-GB" sz="3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 sz="1350" b="1" dirty="0">
              <a:solidFill>
                <a:srgbClr val="FFFFFF"/>
              </a:solidFill>
              <a:highlight>
                <a:srgbClr val="6886C4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2800" dirty="0" smtClean="0"/>
              <a:t>Dans les petits villages au Gabon ou au Vietnam, il y a des supermarché?</a:t>
            </a:r>
          </a:p>
          <a:p>
            <a:r>
              <a:rPr lang="fr-FR" sz="2800" dirty="0"/>
              <a:t>où est-ce </a:t>
            </a:r>
            <a:r>
              <a:rPr lang="fr-FR" sz="2800" dirty="0" smtClean="0"/>
              <a:t>que les gens achètent </a:t>
            </a:r>
            <a:r>
              <a:rPr lang="fr-FR" sz="2800" dirty="0"/>
              <a:t>les aliments</a:t>
            </a:r>
            <a:r>
              <a:rPr lang="fr-FR" sz="2800" dirty="0" smtClean="0"/>
              <a:t>?</a:t>
            </a:r>
          </a:p>
          <a:p>
            <a:r>
              <a:rPr lang="fr-FR" sz="2800" dirty="0" smtClean="0"/>
              <a:t>Aux marchés en plein air</a:t>
            </a:r>
            <a:endParaRPr lang="fr-CA" sz="2800" dirty="0" smtClean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51777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Et voilà un grand marché…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https://www.youtube.com/watch?v=gXtz5FkKEcQ</a:t>
            </a:r>
          </a:p>
        </p:txBody>
      </p:sp>
    </p:spTree>
    <p:extLst>
      <p:ext uri="{BB962C8B-B14F-4D97-AF65-F5344CB8AC3E}">
        <p14:creationId xmlns:p14="http://schemas.microsoft.com/office/powerpoint/2010/main" val="14600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3200" dirty="0"/>
              <a:t>Où se passe cette vidéo? </a:t>
            </a:r>
            <a:endParaRPr lang="fr-FR" sz="3200" dirty="0" smtClean="0"/>
          </a:p>
          <a:p>
            <a:r>
              <a:rPr lang="fr-FR" sz="3200" dirty="0" smtClean="0"/>
              <a:t>Quels </a:t>
            </a:r>
            <a:r>
              <a:rPr lang="fr-FR" sz="3200" dirty="0"/>
              <a:t>sont 5 aliments que vous voyez dans la vidéo?</a:t>
            </a:r>
          </a:p>
          <a:p>
            <a:r>
              <a:rPr lang="fr-FR" sz="3200" dirty="0" smtClean="0"/>
              <a:t>Qu’est-ce </a:t>
            </a:r>
            <a:r>
              <a:rPr lang="fr-FR" sz="3200" dirty="0"/>
              <a:t>qui est différent dans ces marchés et nos marchés ici à Vancouver?</a:t>
            </a:r>
          </a:p>
          <a:p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7307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136</Words>
  <Application>Microsoft Office PowerPoint</Application>
  <PresentationFormat>On-screen Show (16:9)</PresentationFormat>
  <Paragraphs>20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Verdana</vt:lpstr>
      <vt:lpstr>Simple Light</vt:lpstr>
      <vt:lpstr>Les aliments</vt:lpstr>
      <vt:lpstr>PowerPoint Presentation</vt:lpstr>
      <vt:lpstr>La quiche</vt:lpstr>
      <vt:lpstr>Les crêpes                         la baguette                            </vt:lpstr>
      <vt:lpstr>PowerPoint Presentation</vt:lpstr>
      <vt:lpstr>PowerPoint Presentation</vt:lpstr>
      <vt:lpstr>Et voilà un grand marché…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aliments</dc:title>
  <dc:creator>Maria Kalogeropoulou</dc:creator>
  <cp:lastModifiedBy>Maria Kalogeropoulou</cp:lastModifiedBy>
  <cp:revision>3</cp:revision>
  <dcterms:modified xsi:type="dcterms:W3CDTF">2017-10-30T15:10:49Z</dcterms:modified>
</cp:coreProperties>
</file>