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C9A-E424-4AED-92C8-F45E3466B94A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D8D7-F1FF-4A9A-B2E8-BC45C9375C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042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C9A-E424-4AED-92C8-F45E3466B94A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D8D7-F1FF-4A9A-B2E8-BC45C9375C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37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C9A-E424-4AED-92C8-F45E3466B94A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D8D7-F1FF-4A9A-B2E8-BC45C9375C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31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C9A-E424-4AED-92C8-F45E3466B94A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D8D7-F1FF-4A9A-B2E8-BC45C9375C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69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C9A-E424-4AED-92C8-F45E3466B94A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D8D7-F1FF-4A9A-B2E8-BC45C9375C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082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C9A-E424-4AED-92C8-F45E3466B94A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D8D7-F1FF-4A9A-B2E8-BC45C9375C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53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C9A-E424-4AED-92C8-F45E3466B94A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D8D7-F1FF-4A9A-B2E8-BC45C9375C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656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C9A-E424-4AED-92C8-F45E3466B94A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D8D7-F1FF-4A9A-B2E8-BC45C9375C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61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C9A-E424-4AED-92C8-F45E3466B94A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D8D7-F1FF-4A9A-B2E8-BC45C9375C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56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C9A-E424-4AED-92C8-F45E3466B94A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D8D7-F1FF-4A9A-B2E8-BC45C9375C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73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C9A-E424-4AED-92C8-F45E3466B94A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D8D7-F1FF-4A9A-B2E8-BC45C9375C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449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6C9A-E424-4AED-92C8-F45E3466B94A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D8D7-F1FF-4A9A-B2E8-BC45C9375C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4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8800" dirty="0" smtClean="0"/>
              <a:t>Les questions du marc</a:t>
            </a:r>
            <a:r>
              <a:rPr lang="fr-CA" sz="8800" dirty="0" smtClean="0"/>
              <a:t>hé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97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 smtClean="0"/>
              <a:t>Le prix</a:t>
            </a:r>
            <a:endParaRPr lang="en-CA" sz="4800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369019"/>
            <a:ext cx="6172200" cy="4110436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1416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69196" y="0"/>
            <a:ext cx="10515600" cy="529356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CA" sz="5400" dirty="0" smtClean="0"/>
              <a:t>Combien coûte le poulet ?        </a:t>
            </a:r>
          </a:p>
          <a:p>
            <a:pPr marL="0" indent="0">
              <a:buNone/>
            </a:pPr>
            <a:r>
              <a:rPr lang="fr-CA" sz="5400" dirty="0" smtClean="0"/>
              <a:t>- il coûte 0,83 euro</a:t>
            </a:r>
            <a:r>
              <a:rPr lang="en-CA" sz="5400" dirty="0" smtClean="0"/>
              <a:t>/</a:t>
            </a:r>
            <a:r>
              <a:rPr lang="en-US" sz="5400" dirty="0" smtClean="0"/>
              <a:t>kg</a:t>
            </a:r>
          </a:p>
          <a:p>
            <a:pPr>
              <a:buFontTx/>
              <a:buChar char="-"/>
            </a:pPr>
            <a:r>
              <a:rPr lang="en-US" sz="5400" dirty="0" err="1" smtClean="0"/>
              <a:t>Combien</a:t>
            </a:r>
            <a:r>
              <a:rPr lang="en-US" sz="5400" dirty="0" smtClean="0"/>
              <a:t> </a:t>
            </a:r>
            <a:r>
              <a:rPr lang="en-US" sz="5400" dirty="0" err="1" smtClean="0"/>
              <a:t>coûtent</a:t>
            </a:r>
            <a:r>
              <a:rPr lang="en-US" sz="5400" dirty="0" smtClean="0"/>
              <a:t> les </a:t>
            </a:r>
            <a:r>
              <a:rPr lang="en-US" sz="5400" dirty="0" err="1" smtClean="0"/>
              <a:t>mangues</a:t>
            </a:r>
            <a:r>
              <a:rPr lang="en-US" sz="5400" dirty="0" smtClean="0"/>
              <a:t>? </a:t>
            </a:r>
          </a:p>
          <a:p>
            <a:pPr marL="0" indent="0">
              <a:buNone/>
            </a:pPr>
            <a:r>
              <a:rPr lang="en-US" sz="5400" dirty="0" smtClean="0"/>
              <a:t>– </a:t>
            </a:r>
            <a:r>
              <a:rPr lang="en-US" sz="5400" dirty="0" err="1" smtClean="0"/>
              <a:t>elles</a:t>
            </a:r>
            <a:r>
              <a:rPr lang="en-US" sz="5400" dirty="0" smtClean="0"/>
              <a:t> </a:t>
            </a:r>
            <a:r>
              <a:rPr lang="en-US" sz="5400" dirty="0" err="1" smtClean="0"/>
              <a:t>coûtent</a:t>
            </a:r>
            <a:r>
              <a:rPr lang="en-US" sz="5400" dirty="0" smtClean="0"/>
              <a:t> 6,45 francs</a:t>
            </a:r>
            <a:r>
              <a:rPr lang="en-CA" sz="5400" dirty="0" smtClean="0"/>
              <a:t>/</a:t>
            </a:r>
            <a:r>
              <a:rPr lang="fr-CA" sz="5400" dirty="0" smtClean="0"/>
              <a:t>douzaine</a:t>
            </a:r>
          </a:p>
          <a:p>
            <a:pPr>
              <a:buFontTx/>
              <a:buChar char="-"/>
            </a:pP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08755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400" dirty="0" smtClean="0"/>
              <a:t>Combien coûte…?               Il</a:t>
            </a:r>
            <a:r>
              <a:rPr lang="en-CA" sz="4400" dirty="0" smtClean="0"/>
              <a:t>/</a:t>
            </a:r>
            <a:r>
              <a:rPr lang="fr-CA" sz="4400" dirty="0" smtClean="0"/>
              <a:t>elle coûte...</a:t>
            </a:r>
          </a:p>
          <a:p>
            <a:r>
              <a:rPr lang="fr-CA" sz="4400" dirty="0" smtClean="0"/>
              <a:t>Combien coûtent…?            Ils</a:t>
            </a:r>
            <a:r>
              <a:rPr lang="en-CA" sz="4400" dirty="0" smtClean="0"/>
              <a:t>/</a:t>
            </a:r>
            <a:r>
              <a:rPr lang="fr-CA" sz="4400" dirty="0" smtClean="0"/>
              <a:t>elles coûtent…</a:t>
            </a:r>
          </a:p>
          <a:p>
            <a:r>
              <a:rPr lang="fr-CA" sz="4400" dirty="0" smtClean="0"/>
              <a:t>Combien ça coûte ….?         Ça coûte…</a:t>
            </a:r>
          </a:p>
          <a:p>
            <a:r>
              <a:rPr lang="fr-CA" sz="4400" dirty="0" smtClean="0"/>
              <a:t>Quel est le prix de…?           Le prix de… est …</a:t>
            </a:r>
          </a:p>
          <a:p>
            <a:r>
              <a:rPr lang="fr-CA" sz="4400" dirty="0" smtClean="0"/>
              <a:t>Combien ça fait…?                Ça fait…</a:t>
            </a:r>
          </a:p>
          <a:p>
            <a:r>
              <a:rPr lang="fr-FR" sz="4400" dirty="0"/>
              <a:t>Pouvez-vous me dire le prix de…</a:t>
            </a:r>
          </a:p>
          <a:p>
            <a:endParaRPr lang="fr-CA" sz="4400" dirty="0" smtClean="0"/>
          </a:p>
          <a:p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7908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Les questions du marché</vt:lpstr>
      <vt:lpstr>Le prix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questions du marché</dc:title>
  <dc:creator>Maria Kalogeropoulou</dc:creator>
  <cp:lastModifiedBy>Maria Kalogeropoulou</cp:lastModifiedBy>
  <cp:revision>5</cp:revision>
  <dcterms:created xsi:type="dcterms:W3CDTF">2017-11-02T22:31:51Z</dcterms:created>
  <dcterms:modified xsi:type="dcterms:W3CDTF">2017-11-03T00:19:20Z</dcterms:modified>
</cp:coreProperties>
</file>