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64" r:id="rId5"/>
    <p:sldId id="263" r:id="rId6"/>
    <p:sldId id="258" r:id="rId7"/>
    <p:sldId id="265" r:id="rId8"/>
    <p:sldId id="266" r:id="rId9"/>
    <p:sldId id="267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753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06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517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16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046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99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33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21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259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86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12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D65A0-9454-4428-AD4D-57B6DFE3C03A}" type="datetimeFigureOut">
              <a:rPr lang="en-CA" smtClean="0"/>
              <a:t>2017-11-20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66F0-BDDA-4897-8EED-DB1565484C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964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HL5CQiaKUG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epYByG9fVjc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Malala Yousafzai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0241" y="1262063"/>
            <a:ext cx="3899384" cy="573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Alpha </a:t>
            </a:r>
            <a:r>
              <a:rPr lang="fr-CA" dirty="0" err="1"/>
              <a:t>Blondy</a:t>
            </a:r>
            <a:r>
              <a:rPr lang="fr-CA" dirty="0"/>
              <a:t/>
            </a:r>
            <a:br>
              <a:rPr lang="fr-CA" dirty="0"/>
            </a:br>
            <a:r>
              <a:rPr lang="en-CA" sz="2700" dirty="0" smtClean="0">
                <a:hlinkClick r:id="rId2"/>
              </a:rPr>
              <a:t>https</a:t>
            </a:r>
            <a:r>
              <a:rPr lang="en-CA" sz="2700" dirty="0">
                <a:hlinkClick r:id="rId2"/>
              </a:rPr>
              <a:t>://</a:t>
            </a:r>
            <a:r>
              <a:rPr lang="en-CA" sz="2700" dirty="0" smtClean="0">
                <a:hlinkClick r:id="rId2"/>
              </a:rPr>
              <a:t>www.youtube.com/watch?v=HL5CQiaKUGc</a:t>
            </a:r>
            <a:r>
              <a:rPr lang="en-CA" sz="2700" dirty="0" smtClean="0"/>
              <a:t/>
            </a:r>
            <a:br>
              <a:rPr lang="en-CA" sz="2700" dirty="0" smtClean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0" y="1300480"/>
            <a:ext cx="547258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5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Quelles sortes des personnes sont les célébrités? Dans quelles professions on trouve des célébrités?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1818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stratégies de la lecture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a.	Regardez le titre</a:t>
            </a:r>
          </a:p>
          <a:p>
            <a:r>
              <a:rPr lang="fr-FR" dirty="0"/>
              <a:t>b.	Regardez les photos</a:t>
            </a:r>
          </a:p>
          <a:p>
            <a:r>
              <a:rPr lang="fr-FR" dirty="0"/>
              <a:t>c.	Devinez par le contexte</a:t>
            </a:r>
          </a:p>
          <a:p>
            <a:r>
              <a:rPr lang="fr-FR" dirty="0"/>
              <a:t>d.	Trouvez les mots déjà connus</a:t>
            </a:r>
          </a:p>
          <a:p>
            <a:r>
              <a:rPr lang="fr-FR" dirty="0"/>
              <a:t>e.	Cherchez des mots-amis</a:t>
            </a:r>
          </a:p>
          <a:p>
            <a:r>
              <a:rPr lang="fr-FR" dirty="0"/>
              <a:t>g.	Regardez la ponctuation</a:t>
            </a:r>
          </a:p>
          <a:p>
            <a:r>
              <a:rPr lang="fr-FR" dirty="0"/>
              <a:t>h.	Relisez la phrase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35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fr-FR" sz="6600" dirty="0"/>
              <a:t>D’où vient Coco Chanel ?</a:t>
            </a:r>
          </a:p>
          <a:p>
            <a:r>
              <a:rPr lang="fr-FR" sz="6600" dirty="0"/>
              <a:t>Quelle est sa profession ?</a:t>
            </a:r>
          </a:p>
          <a:p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9187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Que a-t-elle crée? Elle a crée_______________</a:t>
            </a:r>
          </a:p>
          <a:p>
            <a:r>
              <a:rPr lang="fr-CA" sz="5400" dirty="0"/>
              <a:t>Quel type de personnalité est-elle ?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27803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288" y="854074"/>
            <a:ext cx="6172200" cy="4873625"/>
          </a:xfrm>
        </p:spPr>
        <p:txBody>
          <a:bodyPr/>
          <a:lstStyle/>
          <a:p>
            <a:endParaRPr lang="en-CA" dirty="0"/>
          </a:p>
          <a:p>
            <a:r>
              <a:rPr lang="fr-CA" dirty="0"/>
              <a:t>Quelles sont les couleurs préférées de Coco Chanel ?</a:t>
            </a:r>
          </a:p>
          <a:p>
            <a:r>
              <a:rPr lang="fr-CA" dirty="0"/>
              <a:t>D’où vient le nom Coco?</a:t>
            </a:r>
            <a:endParaRPr lang="en-CA" dirty="0"/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CA" dirty="0">
                <a:hlinkClick r:id="rId2"/>
              </a:rPr>
              <a:t>https://www.youtube.com/watch?v=epYByG9fVjc</a:t>
            </a: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193" y="457200"/>
            <a:ext cx="3781425" cy="566737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3932237" cy="5411788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68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Max Gros-Louis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7875" y="1757363"/>
            <a:ext cx="3957638" cy="38004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sz="2400" dirty="0"/>
              <a:t>Quelles sont les professions de Max Gros-Louis?</a:t>
            </a:r>
          </a:p>
          <a:p>
            <a:endParaRPr lang="en-CA" sz="2400" dirty="0"/>
          </a:p>
          <a:p>
            <a:r>
              <a:rPr lang="fr-CA" sz="2400" dirty="0"/>
              <a:t>D’où vient Max Gros-Louis?</a:t>
            </a:r>
          </a:p>
          <a:p>
            <a:endParaRPr lang="en-CA" sz="2400" dirty="0"/>
          </a:p>
          <a:p>
            <a:r>
              <a:rPr lang="fr-CA" sz="2400" dirty="0"/>
              <a:t>Quels sont ses </a:t>
            </a:r>
            <a:r>
              <a:rPr lang="fr-CA" sz="2400" dirty="0" err="1"/>
              <a:t>accomlissments</a:t>
            </a:r>
            <a:r>
              <a:rPr lang="fr-CA" sz="2400" dirty="0"/>
              <a:t>?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77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George Rémi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CA" sz="2800" dirty="0"/>
              <a:t>Quelles est le profession de George Rémi?</a:t>
            </a:r>
            <a:endParaRPr lang="en-CA" sz="2800" dirty="0"/>
          </a:p>
          <a:p>
            <a:r>
              <a:rPr lang="fr-CA" sz="2800" dirty="0"/>
              <a:t>D’où vient George Rémi?</a:t>
            </a:r>
            <a:endParaRPr lang="en-CA" sz="2800" dirty="0"/>
          </a:p>
          <a:p>
            <a:r>
              <a:rPr lang="fr-CA" sz="2800" dirty="0"/>
              <a:t>Quel est le héros dans les livres des aventures de Tintin?</a:t>
            </a:r>
            <a:endParaRPr lang="en-CA" sz="2800" dirty="0"/>
          </a:p>
          <a:p>
            <a:endParaRPr lang="en-CA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900" y="1271587"/>
            <a:ext cx="2943225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2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Hassiba</a:t>
            </a:r>
            <a:r>
              <a:rPr lang="fr-CA" dirty="0"/>
              <a:t> </a:t>
            </a:r>
            <a:r>
              <a:rPr lang="fr-CA" dirty="0" err="1"/>
              <a:t>Boulmerka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4000" dirty="0"/>
              <a:t>Quel profession fait-elle?</a:t>
            </a:r>
            <a:endParaRPr lang="en-CA" sz="4000" dirty="0"/>
          </a:p>
          <a:p>
            <a:r>
              <a:rPr lang="fr-CA" sz="4000" dirty="0"/>
              <a:t>D’où vient-elle?</a:t>
            </a:r>
            <a:endParaRPr lang="en-CA" sz="4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793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122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Malala Yousafzai</vt:lpstr>
      <vt:lpstr>PowerPoint Presentation</vt:lpstr>
      <vt:lpstr>Les stratégies de la lecture</vt:lpstr>
      <vt:lpstr>PowerPoint Presentation</vt:lpstr>
      <vt:lpstr>PowerPoint Presentation</vt:lpstr>
      <vt:lpstr>PowerPoint Presentation</vt:lpstr>
      <vt:lpstr>Max Gros-Louis</vt:lpstr>
      <vt:lpstr>George Rémi</vt:lpstr>
      <vt:lpstr>Hassiba Boulmerka</vt:lpstr>
      <vt:lpstr>Alpha Blondy https://www.youtube.com/watch?v=HL5CQiaKUGc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stratégies de la lecture</dc:title>
  <dc:creator>Maria Kalogeropoulou</dc:creator>
  <cp:lastModifiedBy>Maria Kalogeropoulou</cp:lastModifiedBy>
  <cp:revision>32</cp:revision>
  <dcterms:created xsi:type="dcterms:W3CDTF">2016-11-07T23:06:06Z</dcterms:created>
  <dcterms:modified xsi:type="dcterms:W3CDTF">2017-11-20T17:34:21Z</dcterms:modified>
</cp:coreProperties>
</file>