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4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2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5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6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75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3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9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9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4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4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9127-5559-43D8-85D0-B92D05198C91}" type="datetimeFigureOut">
              <a:rPr lang="en-CA" smtClean="0"/>
              <a:t>2017-03-30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375C-3163-453D-BDEE-9ED7553C63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90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bons produits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b="1" dirty="0" smtClean="0"/>
              <a:t>Qu’est-ce que c’est?</a:t>
            </a:r>
            <a:endParaRPr lang="en-CA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CA" sz="4000" dirty="0" smtClean="0"/>
          </a:p>
          <a:p>
            <a:endParaRPr lang="fr-CA" sz="4000" dirty="0"/>
          </a:p>
          <a:p>
            <a:r>
              <a:rPr lang="fr-CA" sz="4000" dirty="0" smtClean="0"/>
              <a:t>C’est un sac à dos</a:t>
            </a:r>
            <a:endParaRPr lang="en-CA" sz="4000" dirty="0"/>
          </a:p>
        </p:txBody>
      </p:sp>
      <p:pic>
        <p:nvPicPr>
          <p:cNvPr id="1026" name="Picture 2" descr="Image result for sac à dos avec beaucoup des po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41" y="1325219"/>
            <a:ext cx="4093127" cy="37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Il a combien de poches?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854" y="1546507"/>
            <a:ext cx="4096867" cy="37554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sz="4000" dirty="0" smtClean="0"/>
              <a:t>Il a trois poches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740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b="1" dirty="0" smtClean="0"/>
              <a:t>Quel est ce produit?</a:t>
            </a: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11655" cy="3811588"/>
          </a:xfrm>
        </p:spPr>
        <p:txBody>
          <a:bodyPr>
            <a:normAutofit/>
          </a:bodyPr>
          <a:lstStyle/>
          <a:p>
            <a:r>
              <a:rPr lang="fr-CA" sz="4400" dirty="0" smtClean="0"/>
              <a:t>Ce sont des barres de céréales.</a:t>
            </a:r>
          </a:p>
          <a:p>
            <a:r>
              <a:rPr lang="fr-CA" sz="4400" dirty="0" smtClean="0"/>
              <a:t>Avec </a:t>
            </a:r>
            <a:r>
              <a:rPr lang="fr-CA" sz="4400" b="1" dirty="0" smtClean="0"/>
              <a:t>raisins secs </a:t>
            </a:r>
            <a:r>
              <a:rPr lang="fr-CA" sz="4400" dirty="0" smtClean="0"/>
              <a:t>et des morceaux de chocolat.</a:t>
            </a:r>
          </a:p>
          <a:p>
            <a:endParaRPr lang="fr-CA" sz="4400" dirty="0" smtClean="0"/>
          </a:p>
          <a:p>
            <a:endParaRPr lang="fr-CA" sz="4400" dirty="0"/>
          </a:p>
          <a:p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6416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7956" y="1905138"/>
            <a:ext cx="10515600" cy="4351338"/>
          </a:xfrm>
        </p:spPr>
        <p:txBody>
          <a:bodyPr/>
          <a:lstStyle/>
          <a:p>
            <a:r>
              <a:rPr lang="fr-CA" sz="4800" dirty="0" smtClean="0"/>
              <a:t>J’ adore le chocolat = Je           le chocolat</a:t>
            </a:r>
          </a:p>
          <a:p>
            <a:endParaRPr lang="en-CA" dirty="0"/>
          </a:p>
        </p:txBody>
      </p:sp>
      <p:sp>
        <p:nvSpPr>
          <p:cNvPr id="7" name="AutoShape 2" descr="Image result for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80" y="1797532"/>
            <a:ext cx="1285460" cy="1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 smtClean="0"/>
              <a:t>Quel est ce produit?</a:t>
            </a:r>
            <a:endParaRPr lang="en-CA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691" y="1417983"/>
            <a:ext cx="2940187" cy="29320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C ’est la teinture pour les cheveux</a:t>
            </a:r>
          </a:p>
          <a:p>
            <a:endParaRPr lang="fr-CA" sz="3600" dirty="0"/>
          </a:p>
          <a:p>
            <a:r>
              <a:rPr lang="fr-CA" sz="3600" dirty="0" smtClean="0"/>
              <a:t>Elle </a:t>
            </a:r>
            <a:r>
              <a:rPr lang="fr-CA" sz="3600" b="1" dirty="0" smtClean="0"/>
              <a:t>se rince bien </a:t>
            </a:r>
            <a:r>
              <a:rPr lang="fr-CA" sz="3600" dirty="0" smtClean="0"/>
              <a:t>et la couleur </a:t>
            </a:r>
            <a:r>
              <a:rPr lang="fr-CA" sz="3600" b="1" dirty="0" smtClean="0"/>
              <a:t>dure </a:t>
            </a:r>
            <a:r>
              <a:rPr lang="fr-CA" sz="3600" dirty="0" smtClean="0"/>
              <a:t>longtemps.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953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b="1" dirty="0" smtClean="0"/>
              <a:t>Quel est ce produit? </a:t>
            </a:r>
            <a:r>
              <a:rPr lang="fr-CA" sz="3600" dirty="0" smtClean="0"/>
              <a:t/>
            </a:r>
            <a:br>
              <a:rPr lang="fr-CA" sz="3600" dirty="0" smtClean="0"/>
            </a:b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044" y="0"/>
            <a:ext cx="3801165" cy="31030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sz="4800" dirty="0" smtClean="0"/>
              <a:t>Ce sont des noix</a:t>
            </a:r>
          </a:p>
          <a:p>
            <a:endParaRPr lang="fr-CA" sz="4800" dirty="0"/>
          </a:p>
          <a:p>
            <a:r>
              <a:rPr lang="fr-CA" sz="4800" dirty="0" err="1" smtClean="0"/>
              <a:t>Mmm</a:t>
            </a:r>
            <a:r>
              <a:rPr lang="fr-CA" sz="4800" dirty="0" smtClean="0"/>
              <a:t>, J’adore le chocolat aux noix</a:t>
            </a:r>
            <a:endParaRPr lang="en-CA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06" y="3041788"/>
            <a:ext cx="3362325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604" y="3209718"/>
            <a:ext cx="2432395" cy="24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 bons produits</vt:lpstr>
      <vt:lpstr>Qu’est-ce que c’est?</vt:lpstr>
      <vt:lpstr>Il a combien de poches?</vt:lpstr>
      <vt:lpstr>Quel est ce produit?</vt:lpstr>
      <vt:lpstr>PowerPoint Presentation</vt:lpstr>
      <vt:lpstr>Quel est ce produit?</vt:lpstr>
      <vt:lpstr>Quel est ce produit?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bons produits</dc:title>
  <dc:creator>Maria Kalogeropoulou</dc:creator>
  <cp:lastModifiedBy>Maria Kalogeropoulou</cp:lastModifiedBy>
  <cp:revision>9</cp:revision>
  <dcterms:created xsi:type="dcterms:W3CDTF">2017-03-31T03:13:26Z</dcterms:created>
  <dcterms:modified xsi:type="dcterms:W3CDTF">2017-03-31T03:36:45Z</dcterms:modified>
</cp:coreProperties>
</file>