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1" r:id="rId3"/>
    <p:sldId id="262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8" r:id="rId20"/>
    <p:sldId id="279" r:id="rId21"/>
    <p:sldId id="280" r:id="rId22"/>
    <p:sldId id="277" r:id="rId23"/>
  </p:sldIdLst>
  <p:sldSz cx="9144000" cy="6858000" type="screen4x3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/>
  </p:normalViewPr>
  <p:slideViewPr>
    <p:cSldViewPr>
      <p:cViewPr varScale="1">
        <p:scale>
          <a:sx n="91" d="100"/>
          <a:sy n="91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39B0C-5F5A-44F1-902C-8E5D45CEA597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3CCD5-1894-4052-88B3-6033407671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36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896F1-6C12-474B-AC11-424A528F5C60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BEB4C-4785-4BEA-ADCB-7EB26F25E1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51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55F4B-29E2-4B21-9893-4347CC1EC4B8}" type="datetime1">
              <a:rPr lang="fr-FR" smtClean="0"/>
              <a:t>25/03/2018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455FA8A-5520-4B42-AC94-B9636A6637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13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11.xml"/><Relationship Id="rId5" Type="http://schemas.openxmlformats.org/officeDocument/2006/relationships/slide" Target="slide15.xml"/><Relationship Id="rId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3645024"/>
            <a:ext cx="5625674" cy="1584176"/>
          </a:xfrm>
        </p:spPr>
        <p:txBody>
          <a:bodyPr/>
          <a:lstStyle/>
          <a:p>
            <a:r>
              <a:rPr lang="fr-FR" dirty="0"/>
              <a:t>Vocabulaire des émotions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1191B92-A4A2-4B71-BFDD-67370D0A0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00040"/>
            <a:ext cx="4153644" cy="31472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expressions de la joie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Être au comble de ses </a:t>
            </a:r>
            <a:r>
              <a:rPr lang="fr-FR" dirty="0" err="1"/>
              <a:t>voeux</a:t>
            </a:r>
            <a:r>
              <a:rPr lang="fr-FR" dirty="0"/>
              <a:t>, </a:t>
            </a:r>
          </a:p>
          <a:p>
            <a:r>
              <a:rPr lang="fr-FR" dirty="0"/>
              <a:t>Être comblé.</a:t>
            </a:r>
          </a:p>
          <a:p>
            <a:r>
              <a:rPr lang="fr-FR" dirty="0"/>
              <a:t>Nager dans la joie</a:t>
            </a:r>
          </a:p>
          <a:p>
            <a:r>
              <a:rPr lang="fr-FR" dirty="0"/>
              <a:t>Être au septième ciel.</a:t>
            </a:r>
          </a:p>
          <a:p>
            <a:r>
              <a:rPr lang="fr-FR" dirty="0"/>
              <a:t>Bondir, sauter de joie.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tristesse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34818" name="Picture 2" descr="http://apprendre-a-dessiner.org/wp-content/uploads/2012/06/dessin-visage-tristes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651" y="1634986"/>
            <a:ext cx="6347713" cy="4212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noms de la tristesse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peine		</a:t>
            </a:r>
            <a:r>
              <a:rPr lang="fr-FR" dirty="0" smtClean="0"/>
              <a:t>      ;  </a:t>
            </a:r>
            <a:r>
              <a:rPr lang="fr-FR" dirty="0"/>
              <a:t>La lassitude</a:t>
            </a:r>
          </a:p>
          <a:p>
            <a:r>
              <a:rPr lang="fr-FR" dirty="0"/>
              <a:t>Le chagrin		;  La désolation</a:t>
            </a:r>
          </a:p>
          <a:p>
            <a:r>
              <a:rPr lang="fr-FR" dirty="0"/>
              <a:t>L’ affliction		;  La morosité</a:t>
            </a:r>
          </a:p>
          <a:p>
            <a:r>
              <a:rPr lang="fr-FR" dirty="0"/>
              <a:t>L’ abattement</a:t>
            </a:r>
          </a:p>
          <a:p>
            <a:r>
              <a:rPr lang="fr-FR" dirty="0"/>
              <a:t>La dépression</a:t>
            </a:r>
          </a:p>
          <a:p>
            <a:r>
              <a:rPr lang="fr-FR" dirty="0"/>
              <a:t>Le découragement </a:t>
            </a:r>
          </a:p>
          <a:p>
            <a:r>
              <a:rPr lang="fr-FR" dirty="0"/>
              <a:t>L’amertume</a:t>
            </a:r>
          </a:p>
          <a:p>
            <a:r>
              <a:rPr lang="fr-FR" dirty="0"/>
              <a:t>La nostalgie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adjectifs de la tristesse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Abattu			;  Accablé</a:t>
            </a:r>
          </a:p>
          <a:p>
            <a:r>
              <a:rPr lang="fr-FR" dirty="0"/>
              <a:t>Découragé		</a:t>
            </a:r>
            <a:r>
              <a:rPr lang="fr-FR" dirty="0" smtClean="0"/>
              <a:t>;  </a:t>
            </a:r>
            <a:r>
              <a:rPr lang="fr-FR" dirty="0"/>
              <a:t>Triste</a:t>
            </a:r>
          </a:p>
          <a:p>
            <a:r>
              <a:rPr lang="fr-FR" dirty="0"/>
              <a:t>Affligé			;  Misérable</a:t>
            </a:r>
          </a:p>
          <a:p>
            <a:r>
              <a:rPr lang="fr-FR" dirty="0"/>
              <a:t>Chagriné			;  Affligé</a:t>
            </a:r>
          </a:p>
          <a:p>
            <a:r>
              <a:rPr lang="fr-FR" dirty="0"/>
              <a:t>Malheureux		;  Désolé</a:t>
            </a:r>
          </a:p>
          <a:p>
            <a:r>
              <a:rPr lang="fr-FR" dirty="0"/>
              <a:t>Peiné			</a:t>
            </a:r>
            <a:r>
              <a:rPr lang="fr-FR" dirty="0" smtClean="0"/>
              <a:t>      ;  </a:t>
            </a:r>
            <a:r>
              <a:rPr lang="fr-FR" dirty="0"/>
              <a:t>Meurtri</a:t>
            </a:r>
          </a:p>
          <a:p>
            <a:r>
              <a:rPr lang="fr-FR" dirty="0"/>
              <a:t>Déçu		</a:t>
            </a:r>
            <a:r>
              <a:rPr lang="fr-FR" dirty="0" smtClean="0"/>
              <a:t>             ;   </a:t>
            </a:r>
            <a:r>
              <a:rPr lang="fr-FR" dirty="0"/>
              <a:t>Attristé</a:t>
            </a:r>
          </a:p>
          <a:p>
            <a:r>
              <a:rPr lang="fr-FR" dirty="0"/>
              <a:t>Déprimé			</a:t>
            </a:r>
          </a:p>
          <a:p>
            <a:r>
              <a:rPr lang="fr-FR" dirty="0"/>
              <a:t>Nostalgique.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Expressions et tristesse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Broyer du noir</a:t>
            </a:r>
          </a:p>
          <a:p>
            <a:r>
              <a:rPr lang="fr-FR" dirty="0"/>
              <a:t>Avoir le cafard</a:t>
            </a:r>
          </a:p>
          <a:p>
            <a:r>
              <a:rPr lang="fr-FR" dirty="0"/>
              <a:t>Avoir la mort dans l'âme.</a:t>
            </a:r>
          </a:p>
          <a:p>
            <a:r>
              <a:rPr lang="fr-FR" dirty="0"/>
              <a:t>Être pâle comme la mort</a:t>
            </a:r>
          </a:p>
          <a:p>
            <a:r>
              <a:rPr lang="fr-FR" dirty="0"/>
              <a:t>Baigner dans la tristesse</a:t>
            </a:r>
          </a:p>
          <a:p>
            <a:r>
              <a:rPr lang="fr-FR" dirty="0"/>
              <a:t>Triste comme le ciel noir</a:t>
            </a:r>
          </a:p>
          <a:p>
            <a:r>
              <a:rPr lang="fr-FR" dirty="0"/>
              <a:t>Avoir une tête d’enterrement</a:t>
            </a:r>
          </a:p>
          <a:p>
            <a:r>
              <a:rPr lang="fr-FR" dirty="0"/>
              <a:t>Avoir la vague à l’âme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L’étonnement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7410" name="Picture 2" descr="http://apprendre-a-dessiner.org/wp-content/uploads/2012/06/dessin-visage-surpr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050" y="1501535"/>
            <a:ext cx="7056784" cy="447900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3568" y="5373216"/>
            <a:ext cx="806489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Forte" pitchFamily="66" charset="0"/>
              </a:rPr>
              <a:t>L’étonnement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/>
          </a:bodyPr>
          <a:lstStyle/>
          <a:p>
            <a:r>
              <a:rPr lang="fr-FR" dirty="0"/>
              <a:t>Les adjectifs de l’étonnement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Surpris</a:t>
            </a:r>
          </a:p>
          <a:p>
            <a:r>
              <a:rPr lang="fr-FR" dirty="0"/>
              <a:t>Frappé</a:t>
            </a:r>
          </a:p>
          <a:p>
            <a:r>
              <a:rPr lang="fr-FR" dirty="0"/>
              <a:t>Renversé</a:t>
            </a:r>
          </a:p>
          <a:p>
            <a:r>
              <a:rPr lang="fr-FR" dirty="0"/>
              <a:t>Suffoqué</a:t>
            </a:r>
          </a:p>
          <a:p>
            <a:r>
              <a:rPr lang="fr-FR" dirty="0"/>
              <a:t>Stupéfié</a:t>
            </a:r>
          </a:p>
          <a:p>
            <a:r>
              <a:rPr lang="fr-FR" dirty="0"/>
              <a:t>Interloqué</a:t>
            </a:r>
          </a:p>
          <a:p>
            <a:r>
              <a:rPr lang="fr-FR" dirty="0"/>
              <a:t>Abasourdi</a:t>
            </a:r>
          </a:p>
          <a:p>
            <a:r>
              <a:rPr lang="fr-FR" dirty="0"/>
              <a:t>Epaté</a:t>
            </a:r>
          </a:p>
          <a:p>
            <a:r>
              <a:rPr lang="fr-FR" dirty="0"/>
              <a:t>Estomaqué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expressions qui exprime l’étonnement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Couper le souffle</a:t>
            </a:r>
          </a:p>
          <a:p>
            <a:r>
              <a:rPr lang="fr-FR" dirty="0"/>
              <a:t>Ne pas en revenir</a:t>
            </a:r>
          </a:p>
          <a:p>
            <a:r>
              <a:rPr lang="fr-FR" dirty="0"/>
              <a:t>Tomber des nues</a:t>
            </a:r>
          </a:p>
          <a:p>
            <a:r>
              <a:rPr lang="fr-FR" dirty="0"/>
              <a:t>Rester comme deux ronds de flan (familier)</a:t>
            </a:r>
          </a:p>
          <a:p>
            <a:r>
              <a:rPr lang="fr-FR" dirty="0"/>
              <a:t>Tomber de haut</a:t>
            </a:r>
          </a:p>
          <a:p>
            <a:r>
              <a:rPr lang="fr-FR" dirty="0"/>
              <a:t>Regarder avec des yeux de poule qui fait l’</a:t>
            </a:r>
            <a:r>
              <a:rPr lang="fr-FR" dirty="0" err="1"/>
              <a:t>oeuf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On peut être étonné par quelque chose de…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dirty="0"/>
              <a:t>étonnant</a:t>
            </a:r>
          </a:p>
          <a:p>
            <a:r>
              <a:rPr lang="fr-FR" dirty="0"/>
              <a:t>surprenant</a:t>
            </a:r>
          </a:p>
          <a:p>
            <a:r>
              <a:rPr lang="fr-FR" dirty="0"/>
              <a:t>extraordinaire</a:t>
            </a:r>
          </a:p>
          <a:p>
            <a:r>
              <a:rPr lang="fr-FR" dirty="0"/>
              <a:t>stupéfiant, suffocant</a:t>
            </a:r>
          </a:p>
          <a:p>
            <a:r>
              <a:rPr lang="fr-FR" dirty="0"/>
              <a:t>renversant</a:t>
            </a:r>
          </a:p>
          <a:p>
            <a:r>
              <a:rPr lang="fr-FR" dirty="0"/>
              <a:t>étrange</a:t>
            </a:r>
          </a:p>
          <a:p>
            <a:r>
              <a:rPr lang="fr-FR" dirty="0"/>
              <a:t>fantastique</a:t>
            </a:r>
          </a:p>
          <a:p>
            <a:r>
              <a:rPr lang="fr-FR" dirty="0"/>
              <a:t>abasourdissant</a:t>
            </a:r>
          </a:p>
          <a:p>
            <a:r>
              <a:rPr lang="fr-FR" dirty="0"/>
              <a:t>formidable</a:t>
            </a:r>
          </a:p>
          <a:p>
            <a:r>
              <a:rPr lang="fr-FR" dirty="0"/>
              <a:t>incroyable</a:t>
            </a:r>
          </a:p>
          <a:p>
            <a:r>
              <a:rPr lang="fr-FR" dirty="0"/>
              <a:t>inconcevable</a:t>
            </a:r>
          </a:p>
          <a:p>
            <a:r>
              <a:rPr lang="fr-FR" dirty="0"/>
              <a:t>inimaginable</a:t>
            </a:r>
          </a:p>
          <a:p>
            <a:r>
              <a:rPr lang="fr-FR" dirty="0"/>
              <a:t>inattendu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colère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266" name="Picture 2" descr="http://apprendre-a-dessiner.org/wp-content/uploads/2012/06/dessin-visage-col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491" y="1853755"/>
            <a:ext cx="6482681" cy="409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sur l’émotion de votre choix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92056"/>
          </a:xfrm>
        </p:spPr>
        <p:txBody>
          <a:bodyPr/>
          <a:lstStyle/>
          <a:p>
            <a:pPr algn="ctr"/>
            <a:r>
              <a:rPr lang="fr-FR" dirty="0">
                <a:hlinkClick r:id="rId2" action="ppaction://hlinksldjump"/>
              </a:rPr>
              <a:t>LA PEUR</a:t>
            </a:r>
            <a:endParaRPr lang="fr-FR" dirty="0"/>
          </a:p>
          <a:p>
            <a:pPr algn="ctr"/>
            <a:r>
              <a:rPr lang="fr-FR" dirty="0">
                <a:hlinkClick r:id="rId3" action="ppaction://hlinksldjump"/>
              </a:rPr>
              <a:t>LA  JOIE</a:t>
            </a:r>
            <a:endParaRPr lang="fr-FR" dirty="0"/>
          </a:p>
          <a:p>
            <a:pPr algn="ctr"/>
            <a:r>
              <a:rPr lang="fr-FR" dirty="0">
                <a:hlinkClick r:id="rId4" action="ppaction://hlinksldjump"/>
              </a:rPr>
              <a:t>LA TRISTESSE</a:t>
            </a:r>
            <a:endParaRPr lang="fr-FR" dirty="0"/>
          </a:p>
          <a:p>
            <a:pPr algn="ctr"/>
            <a:r>
              <a:rPr lang="fr-FR" dirty="0">
                <a:hlinkClick r:id="rId5" action="ppaction://hlinksldjump"/>
              </a:rPr>
              <a:t>L’ETONNEMENT</a:t>
            </a:r>
            <a:endParaRPr lang="fr-FR" dirty="0"/>
          </a:p>
          <a:p>
            <a:pPr algn="ctr"/>
            <a:r>
              <a:rPr lang="fr-FR" dirty="0">
                <a:hlinkClick r:id="rId6" action="ppaction://hlinksldjump"/>
              </a:rPr>
              <a:t>LA </a:t>
            </a:r>
            <a:r>
              <a:rPr lang="fr-FR" dirty="0" smtClean="0">
                <a:hlinkClick r:id="rId6" action="ppaction://hlinksldjump"/>
              </a:rPr>
              <a:t>COLÈRE</a:t>
            </a:r>
            <a:endParaRPr lang="fr-FR" dirty="0"/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noms de la colère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La rage</a:t>
            </a:r>
          </a:p>
          <a:p>
            <a:r>
              <a:rPr lang="fr-FR" dirty="0"/>
              <a:t>La fureur</a:t>
            </a:r>
          </a:p>
          <a:p>
            <a:r>
              <a:rPr lang="fr-FR" dirty="0"/>
              <a:t>L’exaspération</a:t>
            </a:r>
          </a:p>
          <a:p>
            <a:r>
              <a:rPr lang="fr-FR" dirty="0"/>
              <a:t>L’agacement</a:t>
            </a:r>
          </a:p>
          <a:p>
            <a:r>
              <a:rPr lang="fr-FR" dirty="0"/>
              <a:t>La contrariété</a:t>
            </a:r>
          </a:p>
          <a:p>
            <a:r>
              <a:rPr lang="fr-FR" dirty="0"/>
              <a:t>Le ressentiment</a:t>
            </a:r>
          </a:p>
          <a:p>
            <a:r>
              <a:rPr lang="fr-FR" dirty="0"/>
              <a:t>La rancœur</a:t>
            </a:r>
          </a:p>
          <a:p>
            <a:r>
              <a:rPr lang="fr-FR" dirty="0"/>
              <a:t>La grogne</a:t>
            </a:r>
          </a:p>
          <a:p>
            <a:r>
              <a:rPr lang="fr-FR" dirty="0"/>
              <a:t>La hargne</a:t>
            </a:r>
          </a:p>
          <a:p>
            <a:r>
              <a:rPr lang="fr-FR" dirty="0"/>
              <a:t>L’irritation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adjectifs de la colère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Furieux		;  Fâché</a:t>
            </a:r>
          </a:p>
          <a:p>
            <a:r>
              <a:rPr lang="fr-FR" dirty="0"/>
              <a:t>Furibond		;  Outragé</a:t>
            </a:r>
          </a:p>
          <a:p>
            <a:r>
              <a:rPr lang="fr-FR" dirty="0"/>
              <a:t>Enragé		;  Offensé</a:t>
            </a:r>
          </a:p>
          <a:p>
            <a:r>
              <a:rPr lang="fr-FR" dirty="0"/>
              <a:t>Déchainé		;  Indigné</a:t>
            </a:r>
          </a:p>
          <a:p>
            <a:r>
              <a:rPr lang="fr-FR" dirty="0"/>
              <a:t>Violent		;  Révolté</a:t>
            </a:r>
          </a:p>
          <a:p>
            <a:r>
              <a:rPr lang="fr-FR" dirty="0"/>
              <a:t>Agressif		;  Vexé</a:t>
            </a:r>
          </a:p>
          <a:p>
            <a:r>
              <a:rPr lang="fr-FR" dirty="0"/>
              <a:t>Dégouté</a:t>
            </a:r>
          </a:p>
          <a:p>
            <a:r>
              <a:rPr lang="fr-FR" dirty="0"/>
              <a:t>Désolé</a:t>
            </a:r>
          </a:p>
          <a:p>
            <a:r>
              <a:rPr lang="fr-FR" dirty="0"/>
              <a:t>Enragé</a:t>
            </a:r>
          </a:p>
          <a:p>
            <a:r>
              <a:rPr lang="fr-FR" dirty="0"/>
              <a:t>Exaspéré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Expression pour exprimer la colère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37760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Fumer de colère</a:t>
            </a:r>
          </a:p>
          <a:p>
            <a:r>
              <a:rPr lang="fr-FR" dirty="0"/>
              <a:t>Être rouge de colère, de rage</a:t>
            </a:r>
          </a:p>
          <a:p>
            <a:r>
              <a:rPr lang="fr-FR" dirty="0"/>
              <a:t>Piquer une colère</a:t>
            </a:r>
          </a:p>
          <a:p>
            <a:r>
              <a:rPr lang="fr-FR" dirty="0"/>
              <a:t>Entrer dans une colère noire</a:t>
            </a:r>
          </a:p>
          <a:p>
            <a:r>
              <a:rPr lang="fr-FR" dirty="0"/>
              <a:t>Exploser de colère</a:t>
            </a:r>
          </a:p>
          <a:p>
            <a:r>
              <a:rPr lang="fr-FR" dirty="0"/>
              <a:t>Une colère qui fait monter le sang à la tête</a:t>
            </a:r>
          </a:p>
          <a:p>
            <a:r>
              <a:rPr lang="fr-FR" dirty="0"/>
              <a:t>S’emporter dans une colère terrible, profonde</a:t>
            </a:r>
          </a:p>
          <a:p>
            <a:r>
              <a:rPr lang="fr-FR" dirty="0"/>
              <a:t>Avoir la moutarde qui monte au nez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9938" name="Picture 2" descr="http://apprendre-a-dessiner.org/wp-content/uploads/2012/06/dessin-visage-p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813" y="1789657"/>
            <a:ext cx="6626697" cy="3902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noms de La peur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b="1" i="1" dirty="0"/>
              <a:t>La crainte </a:t>
            </a:r>
            <a:br>
              <a:rPr lang="fr-FR" sz="2800" b="1" i="1" dirty="0"/>
            </a:br>
            <a:r>
              <a:rPr lang="fr-FR" sz="2800" b="1" i="1" dirty="0"/>
              <a:t>L'inquiétude </a:t>
            </a:r>
            <a:br>
              <a:rPr lang="fr-FR" sz="2800" b="1" i="1" dirty="0"/>
            </a:br>
            <a:r>
              <a:rPr lang="fr-FR" sz="2800" b="1" i="1" dirty="0"/>
              <a:t>L'anxiété </a:t>
            </a:r>
            <a:br>
              <a:rPr lang="fr-FR" sz="2800" b="1" i="1" dirty="0"/>
            </a:br>
            <a:r>
              <a:rPr lang="fr-FR" sz="2800" b="1" i="1" dirty="0"/>
              <a:t>L'angoisse </a:t>
            </a:r>
            <a:br>
              <a:rPr lang="fr-FR" sz="2800" b="1" i="1" dirty="0"/>
            </a:br>
            <a:r>
              <a:rPr lang="fr-FR" sz="2800" b="1" i="1" dirty="0"/>
              <a:t>L'épouvante </a:t>
            </a:r>
            <a:br>
              <a:rPr lang="fr-FR" sz="2800" b="1" i="1" dirty="0"/>
            </a:br>
            <a:r>
              <a:rPr lang="fr-FR" sz="2800" b="1" i="1" dirty="0"/>
              <a:t>La frayeur </a:t>
            </a:r>
            <a:br>
              <a:rPr lang="fr-FR" sz="2800" b="1" i="1" dirty="0"/>
            </a:br>
            <a:r>
              <a:rPr lang="fr-FR" sz="2800" b="1" i="1" dirty="0"/>
              <a:t>La terreur </a:t>
            </a:r>
            <a:br>
              <a:rPr lang="fr-FR" sz="2800" b="1" i="1" dirty="0"/>
            </a:br>
            <a:r>
              <a:rPr lang="fr-FR" sz="2800" b="1" i="1" dirty="0"/>
              <a:t>La panique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adjectifs de la peur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fr-FR" dirty="0"/>
              <a:t>Craintif          ;  Alarmé		;  Bouleversé</a:t>
            </a:r>
          </a:p>
          <a:p>
            <a:r>
              <a:rPr lang="fr-FR" dirty="0"/>
              <a:t>Inquiet           ;  Affolé		;  Déboussolé</a:t>
            </a:r>
          </a:p>
          <a:p>
            <a:r>
              <a:rPr lang="fr-FR" dirty="0"/>
              <a:t>Anxieux 	    </a:t>
            </a:r>
            <a:r>
              <a:rPr lang="fr-FR" dirty="0" smtClean="0"/>
              <a:t>   ;   </a:t>
            </a:r>
            <a:r>
              <a:rPr lang="fr-FR" dirty="0"/>
              <a:t>Apeuré</a:t>
            </a:r>
          </a:p>
          <a:p>
            <a:r>
              <a:rPr lang="fr-FR" dirty="0"/>
              <a:t>Angoissé;     </a:t>
            </a:r>
            <a:r>
              <a:rPr lang="fr-FR" dirty="0" smtClean="0"/>
              <a:t>   ;  </a:t>
            </a:r>
            <a:r>
              <a:rPr lang="fr-FR" dirty="0"/>
              <a:t>Traumatisé</a:t>
            </a:r>
          </a:p>
          <a:p>
            <a:r>
              <a:rPr lang="fr-FR" dirty="0"/>
              <a:t>Epouvanté	</a:t>
            </a:r>
            <a:r>
              <a:rPr lang="fr-FR" dirty="0" smtClean="0"/>
              <a:t>;  </a:t>
            </a:r>
            <a:r>
              <a:rPr lang="fr-FR" dirty="0"/>
              <a:t>Terrifié</a:t>
            </a:r>
          </a:p>
          <a:p>
            <a:r>
              <a:rPr lang="fr-FR" dirty="0"/>
              <a:t>Effrayé	     </a:t>
            </a:r>
            <a:r>
              <a:rPr lang="fr-FR" dirty="0" smtClean="0"/>
              <a:t>  ;  </a:t>
            </a:r>
            <a:r>
              <a:rPr lang="fr-FR" dirty="0"/>
              <a:t>Troublé</a:t>
            </a:r>
          </a:p>
          <a:p>
            <a:r>
              <a:rPr lang="fr-FR" dirty="0"/>
              <a:t>Terrorisé	   </a:t>
            </a:r>
            <a:r>
              <a:rPr lang="fr-FR" dirty="0" smtClean="0"/>
              <a:t>    ;   </a:t>
            </a:r>
            <a:r>
              <a:rPr lang="fr-FR" dirty="0"/>
              <a:t>Paniqué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couleurs de la peur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On peut être </a:t>
            </a:r>
            <a:r>
              <a:rPr lang="fr-FR" sz="2800" b="1" dirty="0">
                <a:solidFill>
                  <a:srgbClr val="00B050"/>
                </a:solidFill>
              </a:rPr>
              <a:t>vert de peur</a:t>
            </a:r>
            <a:r>
              <a:rPr lang="fr-FR" sz="2800" b="1" dirty="0"/>
              <a:t> parce qu’on a eu 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une peur bleue</a:t>
            </a:r>
            <a:r>
              <a:rPr lang="fr-FR" sz="2800" b="1" dirty="0"/>
              <a:t>. Dans ces cas là, </a:t>
            </a:r>
            <a:r>
              <a:rPr lang="fr-FR" sz="2800" dirty="0"/>
              <a:t>notre visage </a:t>
            </a:r>
            <a:r>
              <a:rPr lang="fr-FR" sz="2800" dirty="0" smtClean="0"/>
              <a:t>blêmit, </a:t>
            </a:r>
            <a:r>
              <a:rPr lang="fr-FR" sz="2800" dirty="0"/>
              <a:t>devient </a:t>
            </a:r>
            <a:r>
              <a:rPr lang="fr-FR" sz="2800" b="1" dirty="0"/>
              <a:t>pâle, presque blanc, </a:t>
            </a:r>
            <a:r>
              <a:rPr lang="fr-FR" sz="2800" b="1" dirty="0" smtClean="0"/>
              <a:t>même </a:t>
            </a:r>
            <a:r>
              <a:rPr lang="fr-FR" sz="2800" b="1" dirty="0"/>
              <a:t>transparent.</a:t>
            </a:r>
            <a:endParaRPr lang="fr-F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joie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62" name="Picture 2" descr="http://apprendre-a-dessiner.org/wp-content/uploads/2012/06/dessin-visage-jo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789567"/>
            <a:ext cx="7706817" cy="4217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noms de la joie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 contentement		;   Le bonheur</a:t>
            </a:r>
          </a:p>
          <a:p>
            <a:r>
              <a:rPr lang="fr-FR" dirty="0"/>
              <a:t>L’euphorie			;   La satisfaction</a:t>
            </a:r>
          </a:p>
          <a:p>
            <a:r>
              <a:rPr lang="fr-FR" dirty="0"/>
              <a:t>Le plaisir			</a:t>
            </a:r>
            <a:r>
              <a:rPr lang="fr-FR" dirty="0" smtClean="0"/>
              <a:t>       ;   </a:t>
            </a:r>
            <a:r>
              <a:rPr lang="fr-FR" dirty="0"/>
              <a:t>La paradis</a:t>
            </a:r>
          </a:p>
          <a:p>
            <a:r>
              <a:rPr lang="fr-FR" dirty="0"/>
              <a:t>La félicité			;   L’allégresse</a:t>
            </a:r>
          </a:p>
          <a:p>
            <a:r>
              <a:rPr lang="fr-FR" dirty="0"/>
              <a:t>L’ enchantement </a:t>
            </a:r>
          </a:p>
          <a:p>
            <a:r>
              <a:rPr lang="fr-FR" dirty="0"/>
              <a:t>Le ravissement </a:t>
            </a:r>
          </a:p>
          <a:p>
            <a:r>
              <a:rPr lang="fr-FR" dirty="0"/>
              <a:t>La jubilation</a:t>
            </a:r>
          </a:p>
          <a:p>
            <a:r>
              <a:rPr lang="fr-FR" dirty="0"/>
              <a:t>La gaieté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adjectifs de la joie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Heureux 		;   Gai</a:t>
            </a:r>
          </a:p>
          <a:p>
            <a:r>
              <a:rPr lang="fr-FR" dirty="0"/>
              <a:t>Radieux 		;   Comblé</a:t>
            </a:r>
          </a:p>
          <a:p>
            <a:r>
              <a:rPr lang="fr-FR" dirty="0"/>
              <a:t>Ravi 			;   Satisfait</a:t>
            </a:r>
          </a:p>
          <a:p>
            <a:r>
              <a:rPr lang="fr-FR" dirty="0"/>
              <a:t>Enchanté		;   Bienheureux</a:t>
            </a:r>
          </a:p>
          <a:p>
            <a:r>
              <a:rPr lang="fr-FR" dirty="0"/>
              <a:t>Joyeux		;   Enjoué</a:t>
            </a:r>
          </a:p>
          <a:p>
            <a:r>
              <a:rPr lang="fr-FR" dirty="0"/>
              <a:t>Content		;   Rieur</a:t>
            </a:r>
          </a:p>
          <a:p>
            <a:r>
              <a:rPr lang="fr-FR" dirty="0"/>
              <a:t>Radieux			</a:t>
            </a:r>
          </a:p>
          <a:p>
            <a:r>
              <a:rPr lang="fr-FR" dirty="0"/>
              <a:t>Réjoui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312</TotalTime>
  <Words>325</Words>
  <Application>Microsoft Macintosh PowerPoint</Application>
  <PresentationFormat>On-screen Show (4:3)</PresentationFormat>
  <Paragraphs>140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Forte</vt:lpstr>
      <vt:lpstr>Gill Sans MT</vt:lpstr>
      <vt:lpstr>Arial</vt:lpstr>
      <vt:lpstr>Gallery</vt:lpstr>
      <vt:lpstr>Vocabulaire des émotions</vt:lpstr>
      <vt:lpstr>Cliquez sur l’émotion de votre choix</vt:lpstr>
      <vt:lpstr>La peur</vt:lpstr>
      <vt:lpstr>Les noms de La peur</vt:lpstr>
      <vt:lpstr>Les adjectifs de la peur</vt:lpstr>
      <vt:lpstr>Les couleurs de la peur</vt:lpstr>
      <vt:lpstr>La joie</vt:lpstr>
      <vt:lpstr>Les noms de la joie</vt:lpstr>
      <vt:lpstr>Les adjectifs de la joie</vt:lpstr>
      <vt:lpstr>Les expressions de la joie</vt:lpstr>
      <vt:lpstr>La tristesse</vt:lpstr>
      <vt:lpstr>Les noms de la tristesse</vt:lpstr>
      <vt:lpstr>Les adjectifs de la tristesse</vt:lpstr>
      <vt:lpstr>Expressions et tristesse</vt:lpstr>
      <vt:lpstr>L’étonnement</vt:lpstr>
      <vt:lpstr>Les adjectifs de l’étonnement</vt:lpstr>
      <vt:lpstr>Les expressions qui exprime l’étonnement</vt:lpstr>
      <vt:lpstr>On peut être étonné par quelque chose de…</vt:lpstr>
      <vt:lpstr>La colère</vt:lpstr>
      <vt:lpstr>Les noms de la colère </vt:lpstr>
      <vt:lpstr>Les adjectifs de la colère</vt:lpstr>
      <vt:lpstr>Expression pour exprimer la colère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des émotions</dc:title>
  <dc:creator>régis-icfp</dc:creator>
  <cp:lastModifiedBy>Microsoft Office User</cp:lastModifiedBy>
  <cp:revision>39</cp:revision>
  <cp:lastPrinted>2015-03-25T07:11:02Z</cp:lastPrinted>
  <dcterms:created xsi:type="dcterms:W3CDTF">2014-01-31T08:31:19Z</dcterms:created>
  <dcterms:modified xsi:type="dcterms:W3CDTF">2018-03-25T19:00:42Z</dcterms:modified>
</cp:coreProperties>
</file>