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91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10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07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39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39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33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09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36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61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79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93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84DA9-1B19-49A2-B183-04B36B9E4299}" type="datetimeFigureOut">
              <a:rPr lang="en-CA" smtClean="0"/>
              <a:t>2017-07-01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4A4C-F6B4-4287-9CE4-836361717A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41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chaussures</a:t>
            </a:r>
            <a:r>
              <a:rPr lang="en-US" dirty="0"/>
              <a:t> de sport            (</a:t>
            </a:r>
            <a:r>
              <a:rPr lang="en-US" dirty="0" err="1"/>
              <a:t>chères</a:t>
            </a:r>
            <a:r>
              <a:rPr lang="en-US" dirty="0"/>
              <a:t>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80 $</a:t>
            </a:r>
            <a:endParaRPr lang="en-CA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68780" y="3019584"/>
            <a:ext cx="3534886" cy="360981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65 $</a:t>
            </a:r>
            <a:endParaRPr lang="en-CA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73168" y="3156744"/>
            <a:ext cx="3376771" cy="342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6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shampooing  (grand, petit, durable)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2505075"/>
            <a:ext cx="5989320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825581" y="3128169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9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sac </a:t>
            </a:r>
            <a:r>
              <a:rPr lang="fr-CA" dirty="0"/>
              <a:t>à dos      (spacieux, léger, lourd, grand)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noir</a:t>
            </a:r>
            <a:endParaRPr lang="en-CA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45164" y="2562384"/>
            <a:ext cx="2855436" cy="381555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5060" y="1704023"/>
            <a:ext cx="5183188" cy="823912"/>
          </a:xfrm>
        </p:spPr>
        <p:txBody>
          <a:bodyPr>
            <a:normAutofit/>
          </a:bodyPr>
          <a:lstStyle/>
          <a:p>
            <a:r>
              <a:rPr lang="fr-CA" sz="4000" dirty="0"/>
              <a:t>bleu</a:t>
            </a:r>
            <a:endParaRPr lang="en-CA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692231" y="327580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4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cadeau    (petit</a:t>
            </a:r>
            <a:r>
              <a:rPr lang="fr-CA"/>
              <a:t>, grand)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rouge</a:t>
            </a:r>
            <a:endParaRPr lang="en-CA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8740" y="2811780"/>
            <a:ext cx="3794759" cy="386333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blanc</a:t>
            </a:r>
            <a:endParaRPr lang="en-CA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473156" y="3461544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9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vélo          (lourd, léger)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vert</a:t>
            </a:r>
            <a:endParaRPr lang="en-CA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5840" y="2537460"/>
            <a:ext cx="4526280" cy="386334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noir</a:t>
            </a:r>
            <a:endParaRPr lang="en-CA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30306" y="342344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9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Les chaussures de sport            (chères)</vt:lpstr>
      <vt:lpstr>Le shampooing  (grand, petit, durable)</vt:lpstr>
      <vt:lpstr>Les sac à dos      (spacieux, léger, lourd, grand)</vt:lpstr>
      <vt:lpstr>Le cadeau    (petit, grand)</vt:lpstr>
      <vt:lpstr>Le vélo          (lourd, léger)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Kalogeropoulou</dc:creator>
  <cp:lastModifiedBy>Maria Kalogeropoulou</cp:lastModifiedBy>
  <cp:revision>11</cp:revision>
  <dcterms:created xsi:type="dcterms:W3CDTF">2017-03-07T06:13:13Z</dcterms:created>
  <dcterms:modified xsi:type="dcterms:W3CDTF">2017-07-01T18:54:37Z</dcterms:modified>
</cp:coreProperties>
</file>